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45"/>
    <a:srgbClr val="FFFFFF"/>
    <a:srgbClr val="0E3881"/>
    <a:srgbClr val="4D4D4F"/>
    <a:srgbClr val="0046AD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738" y="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hew Woolsey" userId="32d58dde-73f5-46cc-beab-2500d8f5887f" providerId="ADAL" clId="{C3EBFE9A-A8F9-4A82-ABD1-8333DADE2DD1}"/>
    <pc:docChg chg="undo custSel modMainMaster">
      <pc:chgData name="Matthew Woolsey" userId="32d58dde-73f5-46cc-beab-2500d8f5887f" providerId="ADAL" clId="{C3EBFE9A-A8F9-4A82-ABD1-8333DADE2DD1}" dt="2025-01-29T17:42:09.053" v="41" actId="20577"/>
      <pc:docMkLst>
        <pc:docMk/>
      </pc:docMkLst>
      <pc:sldMasterChg chg="addSp delSp modSp mod">
        <pc:chgData name="Matthew Woolsey" userId="32d58dde-73f5-46cc-beab-2500d8f5887f" providerId="ADAL" clId="{C3EBFE9A-A8F9-4A82-ABD1-8333DADE2DD1}" dt="2025-01-29T17:42:09.053" v="41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C3EBFE9A-A8F9-4A82-ABD1-8333DADE2DD1}" dt="2025-01-29T17:42:09.053" v="41" actId="20577"/>
          <ac:spMkLst>
            <pc:docMk/>
            <pc:sldMasterMk cId="1233805520" sldId="2147483648"/>
            <ac:spMk id="38" creationId="{00000000-0000-0000-0000-000000000000}"/>
          </ac:spMkLst>
        </pc:spChg>
        <pc:spChg chg="mod">
          <ac:chgData name="Matthew Woolsey" userId="32d58dde-73f5-46cc-beab-2500d8f5887f" providerId="ADAL" clId="{C3EBFE9A-A8F9-4A82-ABD1-8333DADE2DD1}" dt="2025-01-29T17:41:32.076" v="7" actId="207"/>
          <ac:spMkLst>
            <pc:docMk/>
            <pc:sldMasterMk cId="1233805520" sldId="2147483648"/>
            <ac:spMk id="40" creationId="{00000000-0000-0000-0000-000000000000}"/>
          </ac:spMkLst>
        </pc:spChg>
        <pc:picChg chg="add del">
          <ac:chgData name="Matthew Woolsey" userId="32d58dde-73f5-46cc-beab-2500d8f5887f" providerId="ADAL" clId="{C3EBFE9A-A8F9-4A82-ABD1-8333DADE2DD1}" dt="2025-01-29T17:41:20.911" v="4" actId="22"/>
          <ac:picMkLst>
            <pc:docMk/>
            <pc:sldMasterMk cId="1233805520" sldId="2147483648"/>
            <ac:picMk id="5" creationId="{83977903-966A-1CE4-048A-5ED1CA7C0AD4}"/>
          </ac:picMkLst>
        </pc:picChg>
        <pc:picChg chg="add del">
          <ac:chgData name="Matthew Woolsey" userId="32d58dde-73f5-46cc-beab-2500d8f5887f" providerId="ADAL" clId="{C3EBFE9A-A8F9-4A82-ABD1-8333DADE2DD1}" dt="2025-01-29T17:41:36.595" v="8" actId="478"/>
          <ac:picMkLst>
            <pc:docMk/>
            <pc:sldMasterMk cId="1233805520" sldId="2147483648"/>
            <ac:picMk id="8" creationId="{8C8B2667-9353-D103-06CE-42B0CAA20C76}"/>
          </ac:picMkLst>
        </pc:picChg>
      </pc:sldMasterChg>
    </pc:docChg>
  </pc:docChgLst>
  <pc:docChgLst>
    <pc:chgData name="Matthew Woolsey" userId="32d58dde-73f5-46cc-beab-2500d8f5887f" providerId="ADAL" clId="{12DAC443-5ADC-4007-AC15-BA67949EF765}"/>
    <pc:docChg chg="modMainMaster">
      <pc:chgData name="Matthew Woolsey" userId="32d58dde-73f5-46cc-beab-2500d8f5887f" providerId="ADAL" clId="{12DAC443-5ADC-4007-AC15-BA67949EF765}" dt="2025-01-03T18:54:56.345" v="100" actId="20577"/>
      <pc:docMkLst>
        <pc:docMk/>
      </pc:docMkLst>
      <pc:sldMasterChg chg="modSp mod">
        <pc:chgData name="Matthew Woolsey" userId="32d58dde-73f5-46cc-beab-2500d8f5887f" providerId="ADAL" clId="{12DAC443-5ADC-4007-AC15-BA67949EF765}" dt="2025-01-03T18:54:56.345" v="100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12DAC443-5ADC-4007-AC15-BA67949EF765}" dt="2025-01-03T18:54:56.345" v="100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62ADEF46-9052-46C6-B25A-880A76B50B5E}"/>
    <pc:docChg chg="modMainMaster">
      <pc:chgData name="Matthew Woolsey" userId="32d58dde-73f5-46cc-beab-2500d8f5887f" providerId="ADAL" clId="{62ADEF46-9052-46C6-B25A-880A76B50B5E}" dt="2024-11-12T19:50:27.051" v="34" actId="20577"/>
      <pc:docMkLst>
        <pc:docMk/>
      </pc:docMkLst>
      <pc:sldMasterChg chg="modSp mod">
        <pc:chgData name="Matthew Woolsey" userId="32d58dde-73f5-46cc-beab-2500d8f5887f" providerId="ADAL" clId="{62ADEF46-9052-46C6-B25A-880A76B50B5E}" dt="2024-11-12T19:50:27.051" v="34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62ADEF46-9052-46C6-B25A-880A76B50B5E}" dt="2024-11-12T19:50:27.051" v="34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00EA6AF7-315F-47ED-9F57-47B35C513408}"/>
    <pc:docChg chg="modMainMaster">
      <pc:chgData name="Matthew Woolsey" userId="32d58dde-73f5-46cc-beab-2500d8f5887f" providerId="ADAL" clId="{00EA6AF7-315F-47ED-9F57-47B35C513408}" dt="2025-01-06T16:29:48.850" v="27" actId="20577"/>
      <pc:docMkLst>
        <pc:docMk/>
      </pc:docMkLst>
      <pc:sldMasterChg chg="modSp mod">
        <pc:chgData name="Matthew Woolsey" userId="32d58dde-73f5-46cc-beab-2500d8f5887f" providerId="ADAL" clId="{00EA6AF7-315F-47ED-9F57-47B35C513408}" dt="2025-01-06T16:29:48.850" v="27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00EA6AF7-315F-47ED-9F57-47B35C513408}" dt="2025-01-06T16:29:48.850" v="27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  <pc:docChgLst>
    <pc:chgData name="Matthew Woolsey" userId="32d58dde-73f5-46cc-beab-2500d8f5887f" providerId="ADAL" clId="{FB00E660-B2EA-436A-972A-E9F6DF066D0C}"/>
    <pc:docChg chg="modMainMaster">
      <pc:chgData name="Matthew Woolsey" userId="32d58dde-73f5-46cc-beab-2500d8f5887f" providerId="ADAL" clId="{FB00E660-B2EA-436A-972A-E9F6DF066D0C}" dt="2025-01-30T22:12:19.558" v="9" actId="20577"/>
      <pc:docMkLst>
        <pc:docMk/>
      </pc:docMkLst>
      <pc:sldMasterChg chg="modSp mod">
        <pc:chgData name="Matthew Woolsey" userId="32d58dde-73f5-46cc-beab-2500d8f5887f" providerId="ADAL" clId="{FB00E660-B2EA-436A-972A-E9F6DF066D0C}" dt="2025-01-30T22:12:19.558" v="9" actId="20577"/>
        <pc:sldMasterMkLst>
          <pc:docMk/>
          <pc:sldMasterMk cId="1233805520" sldId="2147483648"/>
        </pc:sldMasterMkLst>
        <pc:spChg chg="mod">
          <ac:chgData name="Matthew Woolsey" userId="32d58dde-73f5-46cc-beab-2500d8f5887f" providerId="ADAL" clId="{FB00E660-B2EA-436A-972A-E9F6DF066D0C}" dt="2025-01-30T22:12:19.558" v="9" actId="20577"/>
          <ac:spMkLst>
            <pc:docMk/>
            <pc:sldMasterMk cId="1233805520" sldId="2147483648"/>
            <ac:spMk id="38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360" y="119888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>
            <a:extLst>
              <a:ext uri="{FF2B5EF4-FFF2-40B4-BE49-F238E27FC236}">
                <a16:creationId xmlns:a16="http://schemas.microsoft.com/office/drawing/2014/main" id="{FE73BF4E-78E3-2A2B-1E6D-4A02B0312BCB}"/>
              </a:ext>
            </a:extLst>
          </p:cNvPr>
          <p:cNvSpPr/>
          <p:nvPr userDrawn="1"/>
        </p:nvSpPr>
        <p:spPr>
          <a:xfrm rot="10800000">
            <a:off x="10038339" y="7023"/>
            <a:ext cx="3576620" cy="874064"/>
          </a:xfrm>
          <a:custGeom>
            <a:avLst/>
            <a:gdLst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41984 w 11484943"/>
              <a:gd name="connsiteY8" fmla="*/ 874062 h 874064"/>
              <a:gd name="connsiteX9" fmla="*/ 0 w 11484943"/>
              <a:gd name="connsiteY9" fmla="*/ 874062 h 874064"/>
              <a:gd name="connsiteX10" fmla="*/ 0 w 11484943"/>
              <a:gd name="connsiteY10" fmla="*/ 3 h 874064"/>
              <a:gd name="connsiteX11" fmla="*/ 1154522 w 11484943"/>
              <a:gd name="connsiteY11" fmla="*/ 3 h 874064"/>
              <a:gd name="connsiteX12" fmla="*/ 7926024 w 11484943"/>
              <a:gd name="connsiteY12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41984 w 11484943"/>
              <a:gd name="connsiteY8" fmla="*/ 874062 h 874064"/>
              <a:gd name="connsiteX9" fmla="*/ 7339913 w 11484943"/>
              <a:gd name="connsiteY9" fmla="*/ 861705 h 874064"/>
              <a:gd name="connsiteX10" fmla="*/ 0 w 11484943"/>
              <a:gd name="connsiteY10" fmla="*/ 3 h 874064"/>
              <a:gd name="connsiteX11" fmla="*/ 1154522 w 11484943"/>
              <a:gd name="connsiteY11" fmla="*/ 3 h 874064"/>
              <a:gd name="connsiteX12" fmla="*/ 7926024 w 11484943"/>
              <a:gd name="connsiteY12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41984 w 11484943"/>
              <a:gd name="connsiteY7" fmla="*/ 874064 h 874064"/>
              <a:gd name="connsiteX8" fmla="*/ 7339913 w 11484943"/>
              <a:gd name="connsiteY8" fmla="*/ 861705 h 874064"/>
              <a:gd name="connsiteX9" fmla="*/ 0 w 11484943"/>
              <a:gd name="connsiteY9" fmla="*/ 3 h 874064"/>
              <a:gd name="connsiteX10" fmla="*/ 1154522 w 11484943"/>
              <a:gd name="connsiteY10" fmla="*/ 3 h 874064"/>
              <a:gd name="connsiteX11" fmla="*/ 7926024 w 11484943"/>
              <a:gd name="connsiteY11" fmla="*/ 12357 h 874064"/>
              <a:gd name="connsiteX0" fmla="*/ 7926024 w 11484943"/>
              <a:gd name="connsiteY0" fmla="*/ 12357 h 874064"/>
              <a:gd name="connsiteX1" fmla="*/ 11442959 w 11484943"/>
              <a:gd name="connsiteY1" fmla="*/ 0 h 874064"/>
              <a:gd name="connsiteX2" fmla="*/ 11442957 w 11484943"/>
              <a:gd name="connsiteY2" fmla="*/ 2 h 874064"/>
              <a:gd name="connsiteX3" fmla="*/ 11484943 w 11484943"/>
              <a:gd name="connsiteY3" fmla="*/ 2 h 874064"/>
              <a:gd name="connsiteX4" fmla="*/ 10819716 w 11484943"/>
              <a:gd name="connsiteY4" fmla="*/ 874061 h 874064"/>
              <a:gd name="connsiteX5" fmla="*/ 9665196 w 11484943"/>
              <a:gd name="connsiteY5" fmla="*/ 874061 h 874064"/>
              <a:gd name="connsiteX6" fmla="*/ 9665194 w 11484943"/>
              <a:gd name="connsiteY6" fmla="*/ 874064 h 874064"/>
              <a:gd name="connsiteX7" fmla="*/ 7339913 w 11484943"/>
              <a:gd name="connsiteY7" fmla="*/ 861705 h 874064"/>
              <a:gd name="connsiteX8" fmla="*/ 0 w 11484943"/>
              <a:gd name="connsiteY8" fmla="*/ 3 h 874064"/>
              <a:gd name="connsiteX9" fmla="*/ 1154522 w 11484943"/>
              <a:gd name="connsiteY9" fmla="*/ 3 h 874064"/>
              <a:gd name="connsiteX10" fmla="*/ 7926024 w 11484943"/>
              <a:gd name="connsiteY10" fmla="*/ 12357 h 874064"/>
              <a:gd name="connsiteX0" fmla="*/ 6771502 w 10330421"/>
              <a:gd name="connsiteY0" fmla="*/ 12357 h 874064"/>
              <a:gd name="connsiteX1" fmla="*/ 10288437 w 10330421"/>
              <a:gd name="connsiteY1" fmla="*/ 0 h 874064"/>
              <a:gd name="connsiteX2" fmla="*/ 10288435 w 10330421"/>
              <a:gd name="connsiteY2" fmla="*/ 2 h 874064"/>
              <a:gd name="connsiteX3" fmla="*/ 10330421 w 10330421"/>
              <a:gd name="connsiteY3" fmla="*/ 2 h 874064"/>
              <a:gd name="connsiteX4" fmla="*/ 9665194 w 10330421"/>
              <a:gd name="connsiteY4" fmla="*/ 874061 h 874064"/>
              <a:gd name="connsiteX5" fmla="*/ 8510674 w 10330421"/>
              <a:gd name="connsiteY5" fmla="*/ 874061 h 874064"/>
              <a:gd name="connsiteX6" fmla="*/ 8510672 w 10330421"/>
              <a:gd name="connsiteY6" fmla="*/ 874064 h 874064"/>
              <a:gd name="connsiteX7" fmla="*/ 6185391 w 10330421"/>
              <a:gd name="connsiteY7" fmla="*/ 861705 h 874064"/>
              <a:gd name="connsiteX8" fmla="*/ 0 w 10330421"/>
              <a:gd name="connsiteY8" fmla="*/ 3 h 874064"/>
              <a:gd name="connsiteX9" fmla="*/ 6771502 w 10330421"/>
              <a:gd name="connsiteY9" fmla="*/ 12357 h 874064"/>
              <a:gd name="connsiteX0" fmla="*/ 586111 w 4145030"/>
              <a:gd name="connsiteY0" fmla="*/ 12357 h 874064"/>
              <a:gd name="connsiteX1" fmla="*/ 4103046 w 4145030"/>
              <a:gd name="connsiteY1" fmla="*/ 0 h 874064"/>
              <a:gd name="connsiteX2" fmla="*/ 4103044 w 4145030"/>
              <a:gd name="connsiteY2" fmla="*/ 2 h 874064"/>
              <a:gd name="connsiteX3" fmla="*/ 4145030 w 4145030"/>
              <a:gd name="connsiteY3" fmla="*/ 2 h 874064"/>
              <a:gd name="connsiteX4" fmla="*/ 3479803 w 4145030"/>
              <a:gd name="connsiteY4" fmla="*/ 874061 h 874064"/>
              <a:gd name="connsiteX5" fmla="*/ 2325283 w 4145030"/>
              <a:gd name="connsiteY5" fmla="*/ 874061 h 874064"/>
              <a:gd name="connsiteX6" fmla="*/ 2325281 w 4145030"/>
              <a:gd name="connsiteY6" fmla="*/ 874064 h 874064"/>
              <a:gd name="connsiteX7" fmla="*/ 0 w 4145030"/>
              <a:gd name="connsiteY7" fmla="*/ 861705 h 874064"/>
              <a:gd name="connsiteX8" fmla="*/ 215409 w 4145030"/>
              <a:gd name="connsiteY8" fmla="*/ 24717 h 874064"/>
              <a:gd name="connsiteX9" fmla="*/ 586111 w 4145030"/>
              <a:gd name="connsiteY9" fmla="*/ 12357 h 874064"/>
              <a:gd name="connsiteX0" fmla="*/ 586111 w 4145030"/>
              <a:gd name="connsiteY0" fmla="*/ 12357 h 874064"/>
              <a:gd name="connsiteX1" fmla="*/ 4103046 w 4145030"/>
              <a:gd name="connsiteY1" fmla="*/ 0 h 874064"/>
              <a:gd name="connsiteX2" fmla="*/ 4103044 w 4145030"/>
              <a:gd name="connsiteY2" fmla="*/ 2 h 874064"/>
              <a:gd name="connsiteX3" fmla="*/ 4145030 w 4145030"/>
              <a:gd name="connsiteY3" fmla="*/ 2 h 874064"/>
              <a:gd name="connsiteX4" fmla="*/ 3479803 w 4145030"/>
              <a:gd name="connsiteY4" fmla="*/ 874061 h 874064"/>
              <a:gd name="connsiteX5" fmla="*/ 2325283 w 4145030"/>
              <a:gd name="connsiteY5" fmla="*/ 874061 h 874064"/>
              <a:gd name="connsiteX6" fmla="*/ 2325281 w 4145030"/>
              <a:gd name="connsiteY6" fmla="*/ 874064 h 874064"/>
              <a:gd name="connsiteX7" fmla="*/ 0 w 4145030"/>
              <a:gd name="connsiteY7" fmla="*/ 861705 h 874064"/>
              <a:gd name="connsiteX8" fmla="*/ 586111 w 4145030"/>
              <a:gd name="connsiteY8" fmla="*/ 12357 h 874064"/>
              <a:gd name="connsiteX0" fmla="*/ 17701 w 3576620"/>
              <a:gd name="connsiteY0" fmla="*/ 12357 h 874064"/>
              <a:gd name="connsiteX1" fmla="*/ 3534636 w 3576620"/>
              <a:gd name="connsiteY1" fmla="*/ 0 h 874064"/>
              <a:gd name="connsiteX2" fmla="*/ 3534634 w 3576620"/>
              <a:gd name="connsiteY2" fmla="*/ 2 h 874064"/>
              <a:gd name="connsiteX3" fmla="*/ 3576620 w 3576620"/>
              <a:gd name="connsiteY3" fmla="*/ 2 h 874064"/>
              <a:gd name="connsiteX4" fmla="*/ 2911393 w 3576620"/>
              <a:gd name="connsiteY4" fmla="*/ 874061 h 874064"/>
              <a:gd name="connsiteX5" fmla="*/ 1756873 w 3576620"/>
              <a:gd name="connsiteY5" fmla="*/ 874061 h 874064"/>
              <a:gd name="connsiteX6" fmla="*/ 1756871 w 3576620"/>
              <a:gd name="connsiteY6" fmla="*/ 874064 h 874064"/>
              <a:gd name="connsiteX7" fmla="*/ 0 w 3576620"/>
              <a:gd name="connsiteY7" fmla="*/ 849349 h 874064"/>
              <a:gd name="connsiteX8" fmla="*/ 17701 w 3576620"/>
              <a:gd name="connsiteY8" fmla="*/ 12357 h 874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76620" h="874064">
                <a:moveTo>
                  <a:pt x="17701" y="12357"/>
                </a:moveTo>
                <a:lnTo>
                  <a:pt x="3534636" y="0"/>
                </a:lnTo>
                <a:lnTo>
                  <a:pt x="3534634" y="2"/>
                </a:lnTo>
                <a:lnTo>
                  <a:pt x="3576620" y="2"/>
                </a:lnTo>
                <a:lnTo>
                  <a:pt x="2911393" y="874061"/>
                </a:lnTo>
                <a:lnTo>
                  <a:pt x="1756873" y="874061"/>
                </a:lnTo>
                <a:cubicBezTo>
                  <a:pt x="1756872" y="874062"/>
                  <a:pt x="1756872" y="874063"/>
                  <a:pt x="1756871" y="874064"/>
                </a:cubicBezTo>
                <a:lnTo>
                  <a:pt x="0" y="849349"/>
                </a:lnTo>
                <a:lnTo>
                  <a:pt x="17701" y="12357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 userDrawn="1"/>
        </p:nvSpPr>
        <p:spPr>
          <a:xfrm>
            <a:off x="-925140" y="0"/>
            <a:ext cx="11484943" cy="874064"/>
          </a:xfrm>
          <a:custGeom>
            <a:avLst/>
            <a:gdLst/>
            <a:ahLst/>
            <a:cxnLst/>
            <a:rect l="l" t="t" r="r" b="b"/>
            <a:pathLst>
              <a:path w="11484943" h="874064">
                <a:moveTo>
                  <a:pt x="1154522" y="0"/>
                </a:moveTo>
                <a:lnTo>
                  <a:pt x="11442959" y="0"/>
                </a:lnTo>
                <a:lnTo>
                  <a:pt x="11442957" y="2"/>
                </a:lnTo>
                <a:lnTo>
                  <a:pt x="11484943" y="2"/>
                </a:lnTo>
                <a:lnTo>
                  <a:pt x="10819716" y="874061"/>
                </a:lnTo>
                <a:lnTo>
                  <a:pt x="9665196" y="874061"/>
                </a:lnTo>
                <a:lnTo>
                  <a:pt x="9665194" y="874064"/>
                </a:lnTo>
                <a:lnTo>
                  <a:pt x="41984" y="874064"/>
                </a:lnTo>
                <a:lnTo>
                  <a:pt x="41984" y="874062"/>
                </a:lnTo>
                <a:lnTo>
                  <a:pt x="0" y="874062"/>
                </a:lnTo>
                <a:lnTo>
                  <a:pt x="0" y="3"/>
                </a:lnTo>
                <a:lnTo>
                  <a:pt x="1154522" y="3"/>
                </a:lnTo>
                <a:close/>
              </a:path>
            </a:pathLst>
          </a:custGeom>
          <a:solidFill>
            <a:srgbClr val="008345"/>
          </a:solidFill>
          <a:ln>
            <a:noFill/>
          </a:ln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939" y="117761"/>
            <a:ext cx="1049665" cy="559100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645710" y="555874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3425876" y="140114"/>
            <a:ext cx="7389332" cy="8617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100" b="1" dirty="0">
                <a:solidFill>
                  <a:schemeClr val="bg1"/>
                </a:solidFill>
              </a:rPr>
              <a:t>2025 SPE Energy Transition Symposium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340" b="0" spc="10" baseline="0" dirty="0">
                <a:solidFill>
                  <a:schemeClr val="bg1"/>
                </a:solidFill>
              </a:rPr>
              <a:t>8–10 September 2025  | Houston Marriott Sugar Land | Sugar Land, Texas, USA</a:t>
            </a:r>
          </a:p>
          <a:p>
            <a:endParaRPr lang="en-US" sz="21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-375920" y="-487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b="0" i="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1715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SPE Conference Templates">
      <a:dk1>
        <a:srgbClr val="4D4D4F"/>
      </a:dk1>
      <a:lt1>
        <a:sysClr val="window" lastClr="FFFFFF"/>
      </a:lt1>
      <a:dk2>
        <a:srgbClr val="0046AD"/>
      </a:dk2>
      <a:lt2>
        <a:srgbClr val="EFEEED"/>
      </a:lt2>
      <a:accent1>
        <a:srgbClr val="F0AB00"/>
      </a:accent1>
      <a:accent2>
        <a:srgbClr val="F9D380"/>
      </a:accent2>
      <a:accent3>
        <a:srgbClr val="797DB0"/>
      </a:accent3>
      <a:accent4>
        <a:srgbClr val="363635"/>
      </a:accent4>
      <a:accent5>
        <a:srgbClr val="696968"/>
      </a:accent5>
      <a:accent6>
        <a:srgbClr val="A8A7A7"/>
      </a:accent6>
      <a:hlink>
        <a:srgbClr val="132E77"/>
      </a:hlink>
      <a:folHlink>
        <a:srgbClr val="797DB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8" ma:contentTypeDescription="Create a new document." ma:contentTypeScope="" ma:versionID="0dbaf9d168c8558e927c89c3dbb84c49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df8781e6bc2048b3ae683204eafe0093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c7fbfaf-6671-4fb0-a7ef-f7a55ae4bb59" xsi:nil="true"/>
    <lcf76f155ced4ddcb4097134ff3c332f xmlns="2f967e6e-a247-4839-a28f-084758a2dfc2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71B1BBE-0736-4BCA-A0C2-3B2965C99D38}">
  <ds:schemaRefs>
    <ds:schemaRef ds:uri="2c7fbfaf-6671-4fb0-a7ef-f7a55ae4bb59"/>
    <ds:schemaRef ds:uri="2f967e6e-a247-4839-a28f-084758a2dfc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F82D8EE-E586-4CC8-BC05-906B319F8CBA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2f967e6e-a247-4839-a28f-084758a2dfc2"/>
    <ds:schemaRef ds:uri="http://schemas.microsoft.com/office/infopath/2007/PartnerControls"/>
    <ds:schemaRef ds:uri="2c7fbfaf-6671-4fb0-a7ef-f7a55ae4bb59"/>
  </ds:schemaRefs>
</ds:datastoreItem>
</file>

<file path=customXml/itemProps3.xml><?xml version="1.0" encoding="utf-8"?>
<ds:datastoreItem xmlns:ds="http://schemas.openxmlformats.org/officeDocument/2006/customXml" ds:itemID="{C519C8FB-E0F9-402D-90FB-3E3C1D71C6A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Matthew Woolsey</cp:lastModifiedBy>
  <cp:revision>2</cp:revision>
  <dcterms:created xsi:type="dcterms:W3CDTF">2017-10-06T15:53:07Z</dcterms:created>
  <dcterms:modified xsi:type="dcterms:W3CDTF">2025-02-04T17:31:45Z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0x010100CF53140AC49CE543B1CF3AF4CFF04C19</vt:lpwstr>
  </property>
</Properties>
</file>