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98BF-06C2-5443-A214-6EF709BC5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ADB37-6B2A-1D4C-B113-B52109180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F64F-90D8-AB43-AC63-0C4848DC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0A0B-E3AA-444B-BEEB-2DC53F4C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6A0A9-6AD3-5445-A806-58AFF236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3A26-A0BD-B84D-BBAC-40F37EED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E13AB-E5B9-E442-B43C-CEC420DF6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97D6-59E5-AB43-B41E-7075E38C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5576-1E8B-664C-8CE8-79B7A643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0C63-7529-7347-914C-3D4B6136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813AE-62DD-7E4E-9905-31CC7FB57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22EF-0037-4D48-95FF-7FCACB177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9891-16CC-0E4F-82A4-4DAE786C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1434-EF4C-2641-90F1-D24847E3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5985-AB79-004E-864B-1489154D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17ED-7011-9B46-8CA0-4F0F7A19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E5A91-0C03-FA45-AFC5-1CB32860A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DE13-9C0F-0943-855A-4CAF24EB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C89A-8B5A-AD4C-8DAB-FD128379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46AF-43EB-7D46-B317-EE3EFF34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4E98-CD22-524C-B7F9-850051C7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1F3DE-E1FF-8045-B122-C3093AAC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0B04D-E96A-164E-BBAA-1B9BCEE3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75AB-8C52-2147-B461-98087E32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AAF6-A3E7-7C46-B9E0-C824969B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78C6-C5EC-6843-B4F0-EAAB0A74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E7F8-6914-A34A-884C-DB1BDBADC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000B0-671D-E545-AD35-DDE0842A7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656BB-CC26-6A4A-87A4-B565BC31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A67F-109F-BE49-947C-2B448153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CAAF5-AC2C-0844-B74B-12C900EB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95FC-2CB9-A34D-8F4E-80E809F3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06BB8-87FE-0449-951A-973D1C1F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F3A8-6BF3-A042-9D62-38CAB11EB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1577C-5835-3740-93DF-12C6E4306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1B82-02BF-6144-8F0D-531CFC6A0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CCD8E-018C-CA4C-9E14-E016EAD9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6FCA3-7257-6041-B5D3-0E9B52F0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8E6C01-5F5A-C043-A60E-556995A5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A61A-B62D-A940-97F6-2AB5DC76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44E55-F482-C249-8B82-EE160455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FB914-BEFE-2C40-B9E5-93134245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22D3-A59A-A142-9478-0ACE3E60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7CA56-D8FC-7A44-AFCB-ACBFCC5D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8C9DF-4836-2341-87CB-6150127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8F972-36C5-5246-AA64-C6433E08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3708-9719-E64E-8D97-A6B7B32B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6BA29-E03E-7F47-B6E3-2B52108E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59FC8-6C99-7E4E-9F38-E81408020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79F24-8644-E243-B629-EAABF7F0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39CD6-4C34-9943-929E-52F9D107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F2244-A4C1-704B-8CC9-4E531399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B428-FB6F-4A4F-8C44-7CC29B81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83F67-0D53-2346-B123-398FDD78A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A27AA-DBAE-F04E-A104-541B6C149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BAE3B-2995-7A48-AF8F-596E0A96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7ADF-0A81-3644-A8F7-887A23D2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66BDF-031D-D04C-A86A-527FCC31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6BA8F-D650-BB45-B0B6-2DDB60F6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6A15-2816-EE49-B140-1458C5C89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FD733-BD0A-224C-93BF-5B6855874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31F8-CE31-8745-ABA3-256C06FC4B72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9C7C9-E794-C941-A4BF-2905081A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61380-213F-D641-B204-3A4BC91F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D5C86-2202-FD47-9A52-BD5F97675E7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1B49238-5968-6941-A1BD-D138FD47D9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566A-B431-224F-A55A-FD737CFFF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F3927-0837-B348-8802-0F324246B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McCoy</dc:creator>
  <cp:lastModifiedBy>David McCoy</cp:lastModifiedBy>
  <cp:revision>2</cp:revision>
  <dcterms:created xsi:type="dcterms:W3CDTF">2020-08-21T19:59:55Z</dcterms:created>
  <dcterms:modified xsi:type="dcterms:W3CDTF">2020-08-26T17:38:54Z</dcterms:modified>
</cp:coreProperties>
</file>