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315200" cy="7315200"/>
  <p:notesSz cx="6858000" cy="9144000"/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010"/>
    <a:srgbClr val="8B0304"/>
    <a:srgbClr val="0046AD"/>
    <a:srgbClr val="D7182A"/>
    <a:srgbClr val="F37021"/>
    <a:srgbClr val="4D4D4F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3F976-6626-42B5-8D08-341074F45D00}" v="6" dt="2025-01-06T06:00:25.125"/>
    <p1510:client id="{9B5D5CB0-3B20-4B4A-A228-FE990A133CA1}" v="1" dt="2025-01-06T06:46:05.363"/>
    <p1510:client id="{A7A1DFB6-E4C9-4BA8-9F79-CBD098318F31}" v="2" dt="2025-01-06T08:27:37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900" y="56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4417B8FE-6104-495C-9100-377E9C04F2CF}"/>
    <pc:docChg chg="undo custSel addSld delSld modSld">
      <pc:chgData name="Benishma Salim" userId="506492f7-cbb5-443c-9ce9-2031ac310c70" providerId="ADAL" clId="{4417B8FE-6104-495C-9100-377E9C04F2CF}" dt="2023-06-15T08:45:42.311" v="74" actId="14826"/>
      <pc:docMkLst>
        <pc:docMk/>
      </pc:docMkLst>
      <pc:sldChg chg="modSp del mod">
        <pc:chgData name="Benishma Salim" userId="506492f7-cbb5-443c-9ce9-2031ac310c70" providerId="ADAL" clId="{4417B8FE-6104-495C-9100-377E9C04F2CF}" dt="2023-06-13T09:16:36.109" v="72" actId="2696"/>
        <pc:sldMkLst>
          <pc:docMk/>
          <pc:sldMk cId="249905840" sldId="269"/>
        </pc:sldMkLst>
      </pc:sldChg>
      <pc:sldChg chg="modSp add mod">
        <pc:chgData name="Benishma Salim" userId="506492f7-cbb5-443c-9ce9-2031ac310c70" providerId="ADAL" clId="{4417B8FE-6104-495C-9100-377E9C04F2CF}" dt="2023-06-15T08:45:42.311" v="74" actId="14826"/>
        <pc:sldMkLst>
          <pc:docMk/>
          <pc:sldMk cId="51354255" sldId="270"/>
        </pc:sldMkLst>
      </pc:sldChg>
    </pc:docChg>
  </pc:docChgLst>
  <pc:docChgLst>
    <pc:chgData name="Benishma Salim" userId="506492f7-cbb5-443c-9ce9-2031ac310c70" providerId="ADAL" clId="{9B5D5CB0-3B20-4B4A-A228-FE990A133CA1}"/>
    <pc:docChg chg="modSld">
      <pc:chgData name="Benishma Salim" userId="506492f7-cbb5-443c-9ce9-2031ac310c70" providerId="ADAL" clId="{9B5D5CB0-3B20-4B4A-A228-FE990A133CA1}" dt="2025-01-06T06:46:11.545" v="1" actId="1036"/>
      <pc:docMkLst>
        <pc:docMk/>
      </pc:docMkLst>
      <pc:sldChg chg="modSp mod">
        <pc:chgData name="Benishma Salim" userId="506492f7-cbb5-443c-9ce9-2031ac310c70" providerId="ADAL" clId="{9B5D5CB0-3B20-4B4A-A228-FE990A133CA1}" dt="2025-01-06T06:46:11.545" v="1" actId="1036"/>
        <pc:sldMkLst>
          <pc:docMk/>
          <pc:sldMk cId="51354255" sldId="270"/>
        </pc:sldMkLst>
        <pc:spChg chg="mod">
          <ac:chgData name="Benishma Salim" userId="506492f7-cbb5-443c-9ce9-2031ac310c70" providerId="ADAL" clId="{9B5D5CB0-3B20-4B4A-A228-FE990A133CA1}" dt="2025-01-06T06:46:11.545" v="1" actId="1036"/>
          <ac:spMkLst>
            <pc:docMk/>
            <pc:sldMk cId="51354255" sldId="270"/>
            <ac:spMk id="2" creationId="{C04CE196-C4CF-8F6C-E9F1-8F018FABBCED}"/>
          </ac:spMkLst>
        </pc:spChg>
        <pc:spChg chg="mod">
          <ac:chgData name="Benishma Salim" userId="506492f7-cbb5-443c-9ce9-2031ac310c70" providerId="ADAL" clId="{9B5D5CB0-3B20-4B4A-A228-FE990A133CA1}" dt="2025-01-06T06:46:11.545" v="1" actId="1036"/>
          <ac:spMkLst>
            <pc:docMk/>
            <pc:sldMk cId="51354255" sldId="270"/>
            <ac:spMk id="3" creationId="{82350BDD-4BEB-9F5C-CD50-E039FAB9DF0E}"/>
          </ac:spMkLst>
        </pc:spChg>
        <pc:picChg chg="mod">
          <ac:chgData name="Benishma Salim" userId="506492f7-cbb5-443c-9ce9-2031ac310c70" providerId="ADAL" clId="{9B5D5CB0-3B20-4B4A-A228-FE990A133CA1}" dt="2025-01-06T06:46:05.362" v="0" actId="14826"/>
          <ac:picMkLst>
            <pc:docMk/>
            <pc:sldMk cId="51354255" sldId="270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7534E01A-7DC1-466A-BFAF-199EB0E3AFE1}"/>
    <pc:docChg chg="undo custSel addSld modSld">
      <pc:chgData name="Benishma Salim" userId="506492f7-cbb5-443c-9ce9-2031ac310c70" providerId="ADAL" clId="{7534E01A-7DC1-466A-BFAF-199EB0E3AFE1}" dt="2023-11-08T13:49:55.193" v="35"/>
      <pc:docMkLst>
        <pc:docMk/>
      </pc:docMkLst>
      <pc:sldChg chg="addSp delSp modSp mod">
        <pc:chgData name="Benishma Salim" userId="506492f7-cbb5-443c-9ce9-2031ac310c70" providerId="ADAL" clId="{7534E01A-7DC1-466A-BFAF-199EB0E3AFE1}" dt="2023-11-08T13:49:55.193" v="35"/>
        <pc:sldMkLst>
          <pc:docMk/>
          <pc:sldMk cId="51354255" sldId="270"/>
        </pc:sldMkLst>
      </pc:sldChg>
      <pc:sldChg chg="modSp add mod">
        <pc:chgData name="Benishma Salim" userId="506492f7-cbb5-443c-9ce9-2031ac310c70" providerId="ADAL" clId="{7534E01A-7DC1-466A-BFAF-199EB0E3AFE1}" dt="2023-11-08T13:49:42.442" v="29" actId="1076"/>
        <pc:sldMkLst>
          <pc:docMk/>
          <pc:sldMk cId="2361628696" sldId="271"/>
        </pc:sldMkLst>
      </pc:sldChg>
    </pc:docChg>
  </pc:docChgLst>
  <pc:docChgLst>
    <pc:chgData name="Benishma Salim" userId="506492f7-cbb5-443c-9ce9-2031ac310c70" providerId="ADAL" clId="{8C6696A7-2CA4-4245-A01A-32D342C2E603}"/>
    <pc:docChg chg="undo custSel addSld delSld modSld">
      <pc:chgData name="Benishma Salim" userId="506492f7-cbb5-443c-9ce9-2031ac310c70" providerId="ADAL" clId="{8C6696A7-2CA4-4245-A01A-32D342C2E603}" dt="2023-05-11T09:41:11.604" v="29" actId="14826"/>
      <pc:docMkLst>
        <pc:docMk/>
      </pc:docMkLst>
      <pc:sldChg chg="modSp del mod">
        <pc:chgData name="Benishma Salim" userId="506492f7-cbb5-443c-9ce9-2031ac310c70" providerId="ADAL" clId="{8C6696A7-2CA4-4245-A01A-32D342C2E603}" dt="2023-05-11T06:05:06.846" v="26" actId="47"/>
        <pc:sldMkLst>
          <pc:docMk/>
          <pc:sldMk cId="4141804656" sldId="268"/>
        </pc:sldMkLst>
      </pc:sldChg>
      <pc:sldChg chg="modSp add">
        <pc:chgData name="Benishma Salim" userId="506492f7-cbb5-443c-9ce9-2031ac310c70" providerId="ADAL" clId="{8C6696A7-2CA4-4245-A01A-32D342C2E603}" dt="2023-05-11T09:41:11.604" v="29" actId="14826"/>
        <pc:sldMkLst>
          <pc:docMk/>
          <pc:sldMk cId="249905840" sldId="269"/>
        </pc:sldMkLst>
      </pc:sldChg>
      <pc:sldChg chg="modSp add del">
        <pc:chgData name="Benishma Salim" userId="506492f7-cbb5-443c-9ce9-2031ac310c70" providerId="ADAL" clId="{8C6696A7-2CA4-4245-A01A-32D342C2E603}" dt="2023-05-11T06:05:04.769" v="25" actId="47"/>
        <pc:sldMkLst>
          <pc:docMk/>
          <pc:sldMk cId="1418797104" sldId="270"/>
        </pc:sldMkLst>
      </pc:sldChg>
    </pc:docChg>
  </pc:docChgLst>
  <pc:docChgLst>
    <pc:chgData name="Benishma Salim" userId="506492f7-cbb5-443c-9ce9-2031ac310c70" providerId="ADAL" clId="{7FCDAAE7-9571-4191-9D59-B0F93FECD9FF}"/>
    <pc:docChg chg="modSld">
      <pc:chgData name="Benishma Salim" userId="506492f7-cbb5-443c-9ce9-2031ac310c70" providerId="ADAL" clId="{7FCDAAE7-9571-4191-9D59-B0F93FECD9FF}" dt="2023-09-27T10:36:25.621" v="11" actId="1076"/>
      <pc:docMkLst>
        <pc:docMk/>
      </pc:docMkLst>
      <pc:sldChg chg="modSp mod">
        <pc:chgData name="Benishma Salim" userId="506492f7-cbb5-443c-9ce9-2031ac310c70" providerId="ADAL" clId="{7FCDAAE7-9571-4191-9D59-B0F93FECD9FF}" dt="2023-09-27T10:36:25.621" v="11" actId="1076"/>
        <pc:sldMkLst>
          <pc:docMk/>
          <pc:sldMk cId="51354255" sldId="270"/>
        </pc:sldMkLst>
      </pc:sldChg>
    </pc:docChg>
  </pc:docChgLst>
  <pc:docChgLst>
    <pc:chgData name="Mridula Deb Nath" userId="eb5b37f6-c4b1-4f04-8e83-2dc80532293d" providerId="ADAL" clId="{A7A1DFB6-E4C9-4BA8-9F79-CBD098318F31}"/>
    <pc:docChg chg="custSel modSld modMainMaster">
      <pc:chgData name="Mridula Deb Nath" userId="eb5b37f6-c4b1-4f04-8e83-2dc80532293d" providerId="ADAL" clId="{A7A1DFB6-E4C9-4BA8-9F79-CBD098318F31}" dt="2025-01-06T08:27:39.707" v="5" actId="962"/>
      <pc:docMkLst>
        <pc:docMk/>
      </pc:docMkLst>
      <pc:sldChg chg="addSp delSp modSp mod">
        <pc:chgData name="Mridula Deb Nath" userId="eb5b37f6-c4b1-4f04-8e83-2dc80532293d" providerId="ADAL" clId="{A7A1DFB6-E4C9-4BA8-9F79-CBD098318F31}" dt="2025-01-06T08:27:39.707" v="5" actId="962"/>
        <pc:sldMkLst>
          <pc:docMk/>
          <pc:sldMk cId="51354255" sldId="270"/>
        </pc:sldMkLst>
        <pc:picChg chg="del">
          <ac:chgData name="Mridula Deb Nath" userId="eb5b37f6-c4b1-4f04-8e83-2dc80532293d" providerId="ADAL" clId="{A7A1DFB6-E4C9-4BA8-9F79-CBD098318F31}" dt="2025-01-06T08:27:02.753" v="0" actId="478"/>
          <ac:picMkLst>
            <pc:docMk/>
            <pc:sldMk cId="51354255" sldId="270"/>
            <ac:picMk id="4" creationId="{F12203AC-7A5E-A4F9-8096-AE03D0519F1E}"/>
          </ac:picMkLst>
        </pc:picChg>
        <pc:picChg chg="add mod ord">
          <ac:chgData name="Mridula Deb Nath" userId="eb5b37f6-c4b1-4f04-8e83-2dc80532293d" providerId="ADAL" clId="{A7A1DFB6-E4C9-4BA8-9F79-CBD098318F31}" dt="2025-01-06T08:27:39.707" v="5" actId="962"/>
          <ac:picMkLst>
            <pc:docMk/>
            <pc:sldMk cId="51354255" sldId="270"/>
            <ac:picMk id="6" creationId="{0989CD1A-4FDE-7D00-794B-7C56A3B3D10F}"/>
          </ac:picMkLst>
        </pc:picChg>
      </pc:sldChg>
      <pc:sldMasterChg chg="setBg">
        <pc:chgData name="Mridula Deb Nath" userId="eb5b37f6-c4b1-4f04-8e83-2dc80532293d" providerId="ADAL" clId="{A7A1DFB6-E4C9-4BA8-9F79-CBD098318F31}" dt="2025-01-06T08:27:27.694" v="1"/>
        <pc:sldMasterMkLst>
          <pc:docMk/>
          <pc:sldMasterMk cId="0" sldId="2147483648"/>
        </pc:sldMasterMkLst>
      </pc:sldMasterChg>
    </pc:docChg>
  </pc:docChgLst>
  <pc:docChgLst>
    <pc:chgData name="Benishma Salim" userId="506492f7-cbb5-443c-9ce9-2031ac310c70" providerId="ADAL" clId="{5273F976-6626-42B5-8D08-341074F45D00}"/>
    <pc:docChg chg="undo custSel delSld modSld modMainMaster">
      <pc:chgData name="Benishma Salim" userId="506492f7-cbb5-443c-9ce9-2031ac310c70" providerId="ADAL" clId="{5273F976-6626-42B5-8D08-341074F45D00}" dt="2025-01-06T06:01:40.109" v="29" actId="1076"/>
      <pc:docMkLst>
        <pc:docMk/>
      </pc:docMkLst>
      <pc:sldChg chg="modSp mod">
        <pc:chgData name="Benishma Salim" userId="506492f7-cbb5-443c-9ce9-2031ac310c70" providerId="ADAL" clId="{5273F976-6626-42B5-8D08-341074F45D00}" dt="2025-01-06T06:01:40.109" v="29" actId="1076"/>
        <pc:sldMkLst>
          <pc:docMk/>
          <pc:sldMk cId="51354255" sldId="270"/>
        </pc:sldMkLst>
        <pc:spChg chg="mod">
          <ac:chgData name="Benishma Salim" userId="506492f7-cbb5-443c-9ce9-2031ac310c70" providerId="ADAL" clId="{5273F976-6626-42B5-8D08-341074F45D00}" dt="2025-01-06T06:00:46.689" v="14" actId="1076"/>
          <ac:spMkLst>
            <pc:docMk/>
            <pc:sldMk cId="51354255" sldId="270"/>
            <ac:spMk id="2" creationId="{C04CE196-C4CF-8F6C-E9F1-8F018FABBCED}"/>
          </ac:spMkLst>
        </pc:spChg>
        <pc:spChg chg="mod">
          <ac:chgData name="Benishma Salim" userId="506492f7-cbb5-443c-9ce9-2031ac310c70" providerId="ADAL" clId="{5273F976-6626-42B5-8D08-341074F45D00}" dt="2025-01-06T06:01:40.109" v="29" actId="1076"/>
          <ac:spMkLst>
            <pc:docMk/>
            <pc:sldMk cId="51354255" sldId="270"/>
            <ac:spMk id="3" creationId="{82350BDD-4BEB-9F5C-CD50-E039FAB9DF0E}"/>
          </ac:spMkLst>
        </pc:spChg>
        <pc:picChg chg="mod">
          <ac:chgData name="Benishma Salim" userId="506492f7-cbb5-443c-9ce9-2031ac310c70" providerId="ADAL" clId="{5273F976-6626-42B5-8D08-341074F45D00}" dt="2025-01-06T06:00:25.124" v="6" actId="14826"/>
          <ac:picMkLst>
            <pc:docMk/>
            <pc:sldMk cId="51354255" sldId="270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5273F976-6626-42B5-8D08-341074F45D00}" dt="2025-01-06T06:00:18.618" v="5" actId="47"/>
        <pc:sldMkLst>
          <pc:docMk/>
          <pc:sldMk cId="2361628696" sldId="271"/>
        </pc:sldMkLst>
      </pc:sldChg>
      <pc:sldMasterChg chg="setBg modSldLayout">
        <pc:chgData name="Benishma Salim" userId="506492f7-cbb5-443c-9ce9-2031ac310c70" providerId="ADAL" clId="{5273F976-6626-42B5-8D08-341074F45D00}" dt="2025-01-06T05:59:56.082" v="4"/>
        <pc:sldMasterMkLst>
          <pc:docMk/>
          <pc:sldMasterMk cId="0" sldId="2147483648"/>
        </pc:sldMasterMkLst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website&#10;&#10;AI-generated content may be incorrect.">
            <a:extLst>
              <a:ext uri="{FF2B5EF4-FFF2-40B4-BE49-F238E27FC236}">
                <a16:creationId xmlns:a16="http://schemas.microsoft.com/office/drawing/2014/main" id="{FE56C2C1-354C-490A-18D6-6C3E03013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4CE196-C4CF-8F6C-E9F1-8F018FABBCED}"/>
              </a:ext>
            </a:extLst>
          </p:cNvPr>
          <p:cNvSpPr>
            <a:spLocks/>
          </p:cNvSpPr>
          <p:nvPr/>
        </p:nvSpPr>
        <p:spPr>
          <a:xfrm>
            <a:off x="2844206" y="3630936"/>
            <a:ext cx="1626788" cy="1559004"/>
          </a:xfrm>
          <a:prstGeom prst="rect">
            <a:avLst/>
          </a:prstGeom>
          <a:solidFill>
            <a:schemeClr val="bg1"/>
          </a:solidFill>
          <a:ln w="57150">
            <a:solidFill>
              <a:srgbClr val="E6B010"/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50BDD-4BEB-9F5C-CD50-E039FAB9DF0E}"/>
              </a:ext>
            </a:extLst>
          </p:cNvPr>
          <p:cNvSpPr txBox="1"/>
          <p:nvPr/>
        </p:nvSpPr>
        <p:spPr>
          <a:xfrm>
            <a:off x="1789044" y="5297269"/>
            <a:ext cx="3737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Name 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Job Title, Company</a:t>
            </a:r>
          </a:p>
        </p:txBody>
      </p:sp>
    </p:spTree>
    <p:extLst>
      <p:ext uri="{BB962C8B-B14F-4D97-AF65-F5344CB8AC3E}">
        <p14:creationId xmlns:p14="http://schemas.microsoft.com/office/powerpoint/2010/main" val="5135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Mridula Deb Nath</cp:lastModifiedBy>
  <cp:revision>13</cp:revision>
  <dcterms:created xsi:type="dcterms:W3CDTF">2006-08-16T00:00:00Z</dcterms:created>
  <dcterms:modified xsi:type="dcterms:W3CDTF">2025-05-06T06:39:27Z</dcterms:modified>
  <dc:identifier>DAFLfV1UYz8</dc:identifier>
</cp:coreProperties>
</file>