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</p:sldIdLst>
  <p:sldSz cx="10287000" cy="10287000"/>
  <p:notesSz cx="6858000" cy="9144000"/>
  <p:embeddedFontLst>
    <p:embeddedFont>
      <p:font typeface="Gotham Narrow 1" panose="020B0604020202020204" charset="0"/>
      <p:regular r:id="rId4"/>
    </p:embeddedFont>
    <p:embeddedFont>
      <p:font typeface="Gotham Narrow 3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6" autoAdjust="0"/>
    <p:restoredTop sz="94622" autoAdjust="0"/>
  </p:normalViewPr>
  <p:slideViewPr>
    <p:cSldViewPr>
      <p:cViewPr varScale="1">
        <p:scale>
          <a:sx n="70" d="100"/>
          <a:sy n="70" d="100"/>
        </p:scale>
        <p:origin x="23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952" y="-1"/>
            <a:ext cx="10287000" cy="2821217"/>
            <a:chOff x="0" y="12276"/>
            <a:chExt cx="10222112" cy="2803421"/>
          </a:xfrm>
        </p:grpSpPr>
        <p:sp>
          <p:nvSpPr>
            <p:cNvPr id="4" name="Freeform 4"/>
            <p:cNvSpPr/>
            <p:nvPr/>
          </p:nvSpPr>
          <p:spPr>
            <a:xfrm>
              <a:off x="0" y="12276"/>
              <a:ext cx="10222112" cy="2803421"/>
            </a:xfrm>
            <a:custGeom>
              <a:avLst/>
              <a:gdLst/>
              <a:ahLst/>
              <a:cxnLst/>
              <a:rect l="l" t="t" r="r" b="b"/>
              <a:pathLst>
                <a:path w="10222112" h="2803421">
                  <a:moveTo>
                    <a:pt x="0" y="0"/>
                  </a:moveTo>
                  <a:lnTo>
                    <a:pt x="10222112" y="0"/>
                  </a:lnTo>
                  <a:lnTo>
                    <a:pt x="10222112" y="2803421"/>
                  </a:lnTo>
                  <a:lnTo>
                    <a:pt x="0" y="2803421"/>
                  </a:lnTo>
                  <a:close/>
                </a:path>
              </a:pathLst>
            </a:custGeom>
            <a:solidFill>
              <a:srgbClr val="4D4D4F">
                <a:alpha val="89804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6" name="Picture 15" descr="An aerial view of a forest">
            <a:extLst>
              <a:ext uri="{FF2B5EF4-FFF2-40B4-BE49-F238E27FC236}">
                <a16:creationId xmlns:a16="http://schemas.microsoft.com/office/drawing/2014/main" id="{324E5B7D-1E08-5B01-EC26-DF60FB3B73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7" t="12261" r="11716"/>
          <a:stretch>
            <a:fillRect/>
          </a:stretch>
        </p:blipFill>
        <p:spPr>
          <a:xfrm>
            <a:off x="15952" y="2510924"/>
            <a:ext cx="10255096" cy="7809771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617394" y="852628"/>
            <a:ext cx="2037505" cy="1033528"/>
          </a:xfrm>
          <a:custGeom>
            <a:avLst/>
            <a:gdLst/>
            <a:ahLst/>
            <a:cxnLst/>
            <a:rect l="l" t="t" r="r" b="b"/>
            <a:pathLst>
              <a:path w="2037505" h="1033528">
                <a:moveTo>
                  <a:pt x="0" y="0"/>
                </a:moveTo>
                <a:lnTo>
                  <a:pt x="2037506" y="0"/>
                </a:lnTo>
                <a:lnTo>
                  <a:pt x="2037506" y="1033529"/>
                </a:lnTo>
                <a:lnTo>
                  <a:pt x="0" y="10335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96" r="-7943" b="-231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046458" y="382180"/>
            <a:ext cx="6427539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/>
            <a:r>
              <a:rPr lang="en-US" sz="4000" spc="-96" dirty="0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SPE Montney/Duvernay Symposium – World Class Resource to Revenue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7394" y="4145006"/>
            <a:ext cx="8777867" cy="3424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900"/>
              </a:lnSpc>
            </a:pPr>
            <a:r>
              <a:rPr lang="en-US" sz="10573" spc="-211" dirty="0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WE'RE EXHIBITING!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2510924"/>
            <a:ext cx="10287000" cy="620583"/>
            <a:chOff x="0" y="0"/>
            <a:chExt cx="9510350" cy="5737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10350" cy="573730"/>
            </a:xfrm>
            <a:custGeom>
              <a:avLst/>
              <a:gdLst/>
              <a:ahLst/>
              <a:cxnLst/>
              <a:rect l="l" t="t" r="r" b="b"/>
              <a:pathLst>
                <a:path w="9510350" h="573730">
                  <a:moveTo>
                    <a:pt x="0" y="0"/>
                  </a:moveTo>
                  <a:lnTo>
                    <a:pt x="9510350" y="0"/>
                  </a:lnTo>
                  <a:lnTo>
                    <a:pt x="9510350" y="573730"/>
                  </a:lnTo>
                  <a:lnTo>
                    <a:pt x="0" y="57373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44702" y="2573458"/>
            <a:ext cx="8496300" cy="485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44"/>
              </a:lnSpc>
              <a:spcBef>
                <a:spcPct val="0"/>
              </a:spcBef>
            </a:pPr>
            <a:r>
              <a:rPr lang="en-US" sz="2960" spc="-59" dirty="0">
                <a:solidFill>
                  <a:srgbClr val="545454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5–7 November 2025  |  Banff, Alberta, Canada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5F2C4-8BCD-9502-F77B-F6AB3C34F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C09B48AC-6749-63A3-936B-E079E0CF9764}"/>
              </a:ext>
            </a:extLst>
          </p:cNvPr>
          <p:cNvGrpSpPr/>
          <p:nvPr/>
        </p:nvGrpSpPr>
        <p:grpSpPr>
          <a:xfrm>
            <a:off x="15952" y="-1"/>
            <a:ext cx="10287000" cy="2821217"/>
            <a:chOff x="0" y="12276"/>
            <a:chExt cx="10222112" cy="280342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7818E9F-A16F-C3BD-B4F9-A35B349CEA86}"/>
                </a:ext>
              </a:extLst>
            </p:cNvPr>
            <p:cNvSpPr/>
            <p:nvPr/>
          </p:nvSpPr>
          <p:spPr>
            <a:xfrm>
              <a:off x="0" y="12276"/>
              <a:ext cx="10222112" cy="2803421"/>
            </a:xfrm>
            <a:custGeom>
              <a:avLst/>
              <a:gdLst/>
              <a:ahLst/>
              <a:cxnLst/>
              <a:rect l="l" t="t" r="r" b="b"/>
              <a:pathLst>
                <a:path w="10222112" h="2803421">
                  <a:moveTo>
                    <a:pt x="0" y="0"/>
                  </a:moveTo>
                  <a:lnTo>
                    <a:pt x="10222112" y="0"/>
                  </a:lnTo>
                  <a:lnTo>
                    <a:pt x="10222112" y="2803421"/>
                  </a:lnTo>
                  <a:lnTo>
                    <a:pt x="0" y="2803421"/>
                  </a:lnTo>
                  <a:close/>
                </a:path>
              </a:pathLst>
            </a:custGeom>
            <a:solidFill>
              <a:srgbClr val="4D4D4F">
                <a:alpha val="89804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6" name="Picture 15" descr="An aerial view of a forest">
            <a:extLst>
              <a:ext uri="{FF2B5EF4-FFF2-40B4-BE49-F238E27FC236}">
                <a16:creationId xmlns:a16="http://schemas.microsoft.com/office/drawing/2014/main" id="{B6689718-6D14-B87E-F661-3B5B3B4B3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7" t="12261" r="11716"/>
          <a:stretch>
            <a:fillRect/>
          </a:stretch>
        </p:blipFill>
        <p:spPr>
          <a:xfrm>
            <a:off x="15952" y="2510926"/>
            <a:ext cx="10255096" cy="7809771"/>
          </a:xfrm>
          <a:prstGeom prst="rect">
            <a:avLst/>
          </a:prstGeom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50664A5B-7CC9-E8B7-0F73-BC1202CBD9DA}"/>
              </a:ext>
            </a:extLst>
          </p:cNvPr>
          <p:cNvSpPr/>
          <p:nvPr/>
        </p:nvSpPr>
        <p:spPr>
          <a:xfrm>
            <a:off x="617394" y="852628"/>
            <a:ext cx="2037505" cy="1033528"/>
          </a:xfrm>
          <a:custGeom>
            <a:avLst/>
            <a:gdLst/>
            <a:ahLst/>
            <a:cxnLst/>
            <a:rect l="l" t="t" r="r" b="b"/>
            <a:pathLst>
              <a:path w="2037505" h="1033528">
                <a:moveTo>
                  <a:pt x="0" y="0"/>
                </a:moveTo>
                <a:lnTo>
                  <a:pt x="2037506" y="0"/>
                </a:lnTo>
                <a:lnTo>
                  <a:pt x="2037506" y="1033529"/>
                </a:lnTo>
                <a:lnTo>
                  <a:pt x="0" y="10335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96" r="-7943" b="-231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91EAA21-96E2-16EE-9A30-8155E47F28A0}"/>
              </a:ext>
            </a:extLst>
          </p:cNvPr>
          <p:cNvSpPr txBox="1"/>
          <p:nvPr/>
        </p:nvSpPr>
        <p:spPr>
          <a:xfrm>
            <a:off x="3046458" y="382180"/>
            <a:ext cx="6427539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/>
            <a:r>
              <a:rPr lang="en-US" sz="4000" spc="-96" dirty="0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SPE Montney/Duvernay Symposium – World Class Resource to Revenue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50B5F62-5391-37EE-910E-D42EA68333D4}"/>
              </a:ext>
            </a:extLst>
          </p:cNvPr>
          <p:cNvSpPr txBox="1"/>
          <p:nvPr/>
        </p:nvSpPr>
        <p:spPr>
          <a:xfrm>
            <a:off x="617394" y="4145006"/>
            <a:ext cx="8777867" cy="3424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900"/>
              </a:lnSpc>
            </a:pPr>
            <a:r>
              <a:rPr lang="en-US" sz="10573" spc="-211" dirty="0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WE'RE EXHIBITING!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A1D22EA1-7F36-FD7F-C19D-CD8C1920EFF2}"/>
              </a:ext>
            </a:extLst>
          </p:cNvPr>
          <p:cNvGrpSpPr/>
          <p:nvPr/>
        </p:nvGrpSpPr>
        <p:grpSpPr>
          <a:xfrm>
            <a:off x="0" y="2510924"/>
            <a:ext cx="10287000" cy="620583"/>
            <a:chOff x="0" y="0"/>
            <a:chExt cx="9510350" cy="57373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C17C562-F127-D90E-0815-4F02E37D0610}"/>
                </a:ext>
              </a:extLst>
            </p:cNvPr>
            <p:cNvSpPr/>
            <p:nvPr/>
          </p:nvSpPr>
          <p:spPr>
            <a:xfrm>
              <a:off x="0" y="0"/>
              <a:ext cx="9510350" cy="573730"/>
            </a:xfrm>
            <a:custGeom>
              <a:avLst/>
              <a:gdLst/>
              <a:ahLst/>
              <a:cxnLst/>
              <a:rect l="l" t="t" r="r" b="b"/>
              <a:pathLst>
                <a:path w="9510350" h="573730">
                  <a:moveTo>
                    <a:pt x="0" y="0"/>
                  </a:moveTo>
                  <a:lnTo>
                    <a:pt x="9510350" y="0"/>
                  </a:lnTo>
                  <a:lnTo>
                    <a:pt x="9510350" y="573730"/>
                  </a:lnTo>
                  <a:lnTo>
                    <a:pt x="0" y="57373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B6608F94-5ADA-B115-71D6-1F4E356FDD7B}"/>
              </a:ext>
            </a:extLst>
          </p:cNvPr>
          <p:cNvSpPr txBox="1"/>
          <p:nvPr/>
        </p:nvSpPr>
        <p:spPr>
          <a:xfrm>
            <a:off x="1444702" y="2573458"/>
            <a:ext cx="8496300" cy="485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44"/>
              </a:lnSpc>
              <a:spcBef>
                <a:spcPct val="0"/>
              </a:spcBef>
            </a:pPr>
            <a:r>
              <a:rPr lang="en-US" sz="2960" spc="-59" dirty="0">
                <a:solidFill>
                  <a:srgbClr val="545454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5–7 November 2025  |  Banff, Alberta, Canada</a:t>
            </a: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F5655E50-5E0F-D988-C655-E3F3F688AC4C}"/>
              </a:ext>
            </a:extLst>
          </p:cNvPr>
          <p:cNvGrpSpPr/>
          <p:nvPr/>
        </p:nvGrpSpPr>
        <p:grpSpPr>
          <a:xfrm>
            <a:off x="3734329" y="8015815"/>
            <a:ext cx="2850246" cy="1463377"/>
            <a:chOff x="0" y="0"/>
            <a:chExt cx="1913890" cy="982632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A707E68B-5190-855A-48E3-F411786222FC}"/>
                </a:ext>
              </a:extLst>
            </p:cNvPr>
            <p:cNvSpPr/>
            <p:nvPr/>
          </p:nvSpPr>
          <p:spPr>
            <a:xfrm>
              <a:off x="31750" y="31750"/>
              <a:ext cx="1850390" cy="919132"/>
            </a:xfrm>
            <a:custGeom>
              <a:avLst/>
              <a:gdLst/>
              <a:ahLst/>
              <a:cxnLst/>
              <a:rect l="l" t="t" r="r" b="b"/>
              <a:pathLst>
                <a:path w="1850390" h="919132">
                  <a:moveTo>
                    <a:pt x="1757680" y="919132"/>
                  </a:moveTo>
                  <a:lnTo>
                    <a:pt x="92710" y="919132"/>
                  </a:lnTo>
                  <a:cubicBezTo>
                    <a:pt x="41910" y="919132"/>
                    <a:pt x="0" y="877222"/>
                    <a:pt x="0" y="82642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825152"/>
                  </a:lnTo>
                  <a:cubicBezTo>
                    <a:pt x="1850390" y="877222"/>
                    <a:pt x="1808480" y="919132"/>
                    <a:pt x="1757680" y="91913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9E933799-2B6F-CF95-F9B4-34ED9397E7D8}"/>
                </a:ext>
              </a:extLst>
            </p:cNvPr>
            <p:cNvSpPr/>
            <p:nvPr/>
          </p:nvSpPr>
          <p:spPr>
            <a:xfrm>
              <a:off x="0" y="0"/>
              <a:ext cx="1913890" cy="982632"/>
            </a:xfrm>
            <a:custGeom>
              <a:avLst/>
              <a:gdLst/>
              <a:ahLst/>
              <a:cxnLst/>
              <a:rect l="l" t="t" r="r" b="b"/>
              <a:pathLst>
                <a:path w="1913890" h="982632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858172"/>
                  </a:lnTo>
                  <a:cubicBezTo>
                    <a:pt x="1854200" y="893732"/>
                    <a:pt x="1824990" y="922942"/>
                    <a:pt x="1789430" y="922942"/>
                  </a:cubicBezTo>
                  <a:lnTo>
                    <a:pt x="124460" y="922942"/>
                  </a:lnTo>
                  <a:cubicBezTo>
                    <a:pt x="88900" y="922942"/>
                    <a:pt x="59690" y="893732"/>
                    <a:pt x="59690" y="85817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58172"/>
                  </a:lnTo>
                  <a:cubicBezTo>
                    <a:pt x="0" y="926752"/>
                    <a:pt x="55880" y="982632"/>
                    <a:pt x="124460" y="982632"/>
                  </a:cubicBezTo>
                  <a:lnTo>
                    <a:pt x="1789430" y="982632"/>
                  </a:lnTo>
                  <a:cubicBezTo>
                    <a:pt x="1858010" y="982632"/>
                    <a:pt x="1913890" y="926752"/>
                    <a:pt x="1913890" y="858172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6">
            <a:extLst>
              <a:ext uri="{FF2B5EF4-FFF2-40B4-BE49-F238E27FC236}">
                <a16:creationId xmlns:a16="http://schemas.microsoft.com/office/drawing/2014/main" id="{274F8568-BE09-F94E-593C-9EB6D92CDA28}"/>
              </a:ext>
            </a:extLst>
          </p:cNvPr>
          <p:cNvSpPr txBox="1"/>
          <p:nvPr/>
        </p:nvSpPr>
        <p:spPr>
          <a:xfrm>
            <a:off x="3924300" y="8296826"/>
            <a:ext cx="2509813" cy="901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0"/>
              </a:lnSpc>
              <a:spcBef>
                <a:spcPct val="0"/>
              </a:spcBef>
            </a:pPr>
            <a:r>
              <a:rPr lang="en-US" sz="2443" dirty="0">
                <a:solidFill>
                  <a:srgbClr val="FF1616"/>
                </a:solidFill>
                <a:latin typeface="Gotham Narrow 3"/>
                <a:ea typeface="Gotham Narrow 3"/>
                <a:cs typeface="Gotham Narrow 3"/>
                <a:sym typeface="Gotham Narrow 3"/>
              </a:rPr>
              <a:t>INSERT COMPANY LOGO</a:t>
            </a:r>
          </a:p>
        </p:txBody>
      </p:sp>
    </p:spTree>
    <p:extLst>
      <p:ext uri="{BB962C8B-B14F-4D97-AF65-F5344CB8AC3E}">
        <p14:creationId xmlns:p14="http://schemas.microsoft.com/office/powerpoint/2010/main" val="1820188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49</Words>
  <Application>Microsoft Office PowerPoint</Application>
  <PresentationFormat>Custom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Gotham Narrow 1</vt:lpstr>
      <vt:lpstr>Gotham Narrow 3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Exhibit/Sponsor - Social (1080 × 1080 px)</dc:title>
  <dc:creator>Sunny Rogers</dc:creator>
  <cp:lastModifiedBy>Shannon Bowen</cp:lastModifiedBy>
  <cp:revision>9</cp:revision>
  <dcterms:created xsi:type="dcterms:W3CDTF">2006-08-16T00:00:00Z</dcterms:created>
  <dcterms:modified xsi:type="dcterms:W3CDTF">2025-07-29T19:56:26Z</dcterms:modified>
  <dc:identifier>DAGSn1weW8Y</dc:identifier>
</cp:coreProperties>
</file>