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6" r:id="rId2"/>
  </p:sldIdLst>
  <p:sldSz cx="10287000" cy="10287000"/>
  <p:notesSz cx="6858000" cy="9144000"/>
  <p:embeddedFontLst>
    <p:embeddedFont>
      <p:font typeface="Gotham Narrow 1" panose="020B0604020202020204" charset="0"/>
      <p:regular r:id="rId3"/>
    </p:embeddedFont>
    <p:embeddedFont>
      <p:font typeface="Gotham Narrow 3" panose="020B0604020202020204" charset="0"/>
      <p:regular r:id="rId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56" autoAdjust="0"/>
    <p:restoredTop sz="94622" autoAdjust="0"/>
  </p:normalViewPr>
  <p:slideViewPr>
    <p:cSldViewPr>
      <p:cViewPr varScale="1">
        <p:scale>
          <a:sx n="70" d="100"/>
          <a:sy n="70" d="100"/>
        </p:scale>
        <p:origin x="165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560CBC-145C-3E94-BA19-138EE0242A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3D42A6B8-9E47-709C-81DB-1017C7BAED47}"/>
              </a:ext>
            </a:extLst>
          </p:cNvPr>
          <p:cNvGrpSpPr/>
          <p:nvPr/>
        </p:nvGrpSpPr>
        <p:grpSpPr>
          <a:xfrm>
            <a:off x="15952" y="-1"/>
            <a:ext cx="10287000" cy="2821217"/>
            <a:chOff x="0" y="12276"/>
            <a:chExt cx="10222112" cy="2803421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B9456C8B-A8D9-37EE-6A02-3D45A1453BEF}"/>
                </a:ext>
              </a:extLst>
            </p:cNvPr>
            <p:cNvSpPr/>
            <p:nvPr/>
          </p:nvSpPr>
          <p:spPr>
            <a:xfrm>
              <a:off x="0" y="12276"/>
              <a:ext cx="10222112" cy="2803421"/>
            </a:xfrm>
            <a:custGeom>
              <a:avLst/>
              <a:gdLst/>
              <a:ahLst/>
              <a:cxnLst/>
              <a:rect l="l" t="t" r="r" b="b"/>
              <a:pathLst>
                <a:path w="10222112" h="2803421">
                  <a:moveTo>
                    <a:pt x="0" y="0"/>
                  </a:moveTo>
                  <a:lnTo>
                    <a:pt x="10222112" y="0"/>
                  </a:lnTo>
                  <a:lnTo>
                    <a:pt x="10222112" y="2803421"/>
                  </a:lnTo>
                  <a:lnTo>
                    <a:pt x="0" y="2803421"/>
                  </a:lnTo>
                  <a:close/>
                </a:path>
              </a:pathLst>
            </a:custGeom>
            <a:solidFill>
              <a:srgbClr val="4D4D4F">
                <a:alpha val="89804"/>
              </a:srgbClr>
            </a:solidFill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16" name="Picture 15" descr="An aerial view of a forest">
            <a:extLst>
              <a:ext uri="{FF2B5EF4-FFF2-40B4-BE49-F238E27FC236}">
                <a16:creationId xmlns:a16="http://schemas.microsoft.com/office/drawing/2014/main" id="{6D380376-D452-2916-B7DD-AB9821ACF5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7" t="12261" r="11716"/>
          <a:stretch>
            <a:fillRect/>
          </a:stretch>
        </p:blipFill>
        <p:spPr>
          <a:xfrm>
            <a:off x="15952" y="2510926"/>
            <a:ext cx="10255096" cy="7809771"/>
          </a:xfrm>
          <a:prstGeom prst="rect">
            <a:avLst/>
          </a:prstGeom>
        </p:spPr>
      </p:pic>
      <p:sp>
        <p:nvSpPr>
          <p:cNvPr id="5" name="Freeform 5">
            <a:extLst>
              <a:ext uri="{FF2B5EF4-FFF2-40B4-BE49-F238E27FC236}">
                <a16:creationId xmlns:a16="http://schemas.microsoft.com/office/drawing/2014/main" id="{DD48A0B9-675D-1E10-CFAB-BA055DACD65F}"/>
              </a:ext>
            </a:extLst>
          </p:cNvPr>
          <p:cNvSpPr/>
          <p:nvPr/>
        </p:nvSpPr>
        <p:spPr>
          <a:xfrm>
            <a:off x="617394" y="852628"/>
            <a:ext cx="2037505" cy="1033528"/>
          </a:xfrm>
          <a:custGeom>
            <a:avLst/>
            <a:gdLst/>
            <a:ahLst/>
            <a:cxnLst/>
            <a:rect l="l" t="t" r="r" b="b"/>
            <a:pathLst>
              <a:path w="2037505" h="1033528">
                <a:moveTo>
                  <a:pt x="0" y="0"/>
                </a:moveTo>
                <a:lnTo>
                  <a:pt x="2037506" y="0"/>
                </a:lnTo>
                <a:lnTo>
                  <a:pt x="2037506" y="1033529"/>
                </a:lnTo>
                <a:lnTo>
                  <a:pt x="0" y="10335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896" r="-7943" b="-2317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EA92A512-122F-E0E2-2321-F325E3BBE523}"/>
              </a:ext>
            </a:extLst>
          </p:cNvPr>
          <p:cNvSpPr txBox="1"/>
          <p:nvPr/>
        </p:nvSpPr>
        <p:spPr>
          <a:xfrm>
            <a:off x="3046458" y="382180"/>
            <a:ext cx="6427539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/>
            <a:r>
              <a:rPr lang="en-US" sz="4000" spc="-96" dirty="0">
                <a:solidFill>
                  <a:srgbClr val="FFFFFF"/>
                </a:solidFill>
                <a:latin typeface="Gotham Narrow 1"/>
                <a:ea typeface="Gotham Narrow 1"/>
                <a:cs typeface="Gotham Narrow 1"/>
                <a:sym typeface="Gotham Narrow 1"/>
              </a:rPr>
              <a:t>SPE Montney/Duvernay Symposium – World Class Resource to Revenue</a:t>
            </a: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F8D53536-A0AA-4A1E-2D3B-BC0FFE1DB4E7}"/>
              </a:ext>
            </a:extLst>
          </p:cNvPr>
          <p:cNvGrpSpPr/>
          <p:nvPr/>
        </p:nvGrpSpPr>
        <p:grpSpPr>
          <a:xfrm>
            <a:off x="0" y="2510924"/>
            <a:ext cx="10287000" cy="620583"/>
            <a:chOff x="0" y="0"/>
            <a:chExt cx="9510350" cy="57373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C449836F-C5E8-FEAE-7CCD-8A7A9E1570C1}"/>
                </a:ext>
              </a:extLst>
            </p:cNvPr>
            <p:cNvSpPr/>
            <p:nvPr/>
          </p:nvSpPr>
          <p:spPr>
            <a:xfrm>
              <a:off x="0" y="0"/>
              <a:ext cx="9510350" cy="573730"/>
            </a:xfrm>
            <a:custGeom>
              <a:avLst/>
              <a:gdLst/>
              <a:ahLst/>
              <a:cxnLst/>
              <a:rect l="l" t="t" r="r" b="b"/>
              <a:pathLst>
                <a:path w="9510350" h="573730">
                  <a:moveTo>
                    <a:pt x="0" y="0"/>
                  </a:moveTo>
                  <a:lnTo>
                    <a:pt x="9510350" y="0"/>
                  </a:lnTo>
                  <a:lnTo>
                    <a:pt x="9510350" y="573730"/>
                  </a:lnTo>
                  <a:lnTo>
                    <a:pt x="0" y="573730"/>
                  </a:ln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9585DC62-2194-4047-F892-2D21038DC936}"/>
              </a:ext>
            </a:extLst>
          </p:cNvPr>
          <p:cNvSpPr txBox="1"/>
          <p:nvPr/>
        </p:nvSpPr>
        <p:spPr>
          <a:xfrm>
            <a:off x="1444702" y="2573458"/>
            <a:ext cx="8496300" cy="4854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144"/>
              </a:lnSpc>
              <a:spcBef>
                <a:spcPct val="0"/>
              </a:spcBef>
            </a:pPr>
            <a:r>
              <a:rPr lang="en-US" sz="2960" spc="-59" dirty="0">
                <a:solidFill>
                  <a:srgbClr val="545454"/>
                </a:solidFill>
                <a:latin typeface="Gotham Narrow 1"/>
                <a:ea typeface="Gotham Narrow 1"/>
                <a:cs typeface="Gotham Narrow 1"/>
                <a:sym typeface="Gotham Narrow 1"/>
              </a:rPr>
              <a:t>5–7 November 2025  |  Banff, Alberta, Canada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5F1CFB8-299F-7FEE-0C19-DAC7FED91737}"/>
              </a:ext>
            </a:extLst>
          </p:cNvPr>
          <p:cNvGrpSpPr/>
          <p:nvPr/>
        </p:nvGrpSpPr>
        <p:grpSpPr>
          <a:xfrm>
            <a:off x="1028700" y="6412370"/>
            <a:ext cx="8229600" cy="2845930"/>
            <a:chOff x="0" y="0"/>
            <a:chExt cx="1907189" cy="982632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35BD61C-4A8E-5CC5-56BE-97121DD56FB7}"/>
                </a:ext>
              </a:extLst>
            </p:cNvPr>
            <p:cNvSpPr/>
            <p:nvPr/>
          </p:nvSpPr>
          <p:spPr>
            <a:xfrm>
              <a:off x="31750" y="31750"/>
              <a:ext cx="1843689" cy="919132"/>
            </a:xfrm>
            <a:custGeom>
              <a:avLst/>
              <a:gdLst/>
              <a:ahLst/>
              <a:cxnLst/>
              <a:rect l="l" t="t" r="r" b="b"/>
              <a:pathLst>
                <a:path w="1843689" h="919132">
                  <a:moveTo>
                    <a:pt x="1750979" y="919132"/>
                  </a:moveTo>
                  <a:lnTo>
                    <a:pt x="92710" y="919132"/>
                  </a:lnTo>
                  <a:cubicBezTo>
                    <a:pt x="41910" y="919132"/>
                    <a:pt x="0" y="877222"/>
                    <a:pt x="0" y="826422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49709" y="0"/>
                  </a:lnTo>
                  <a:cubicBezTo>
                    <a:pt x="1800509" y="0"/>
                    <a:pt x="1842419" y="41910"/>
                    <a:pt x="1842419" y="92710"/>
                  </a:cubicBezTo>
                  <a:lnTo>
                    <a:pt x="1842419" y="825152"/>
                  </a:lnTo>
                  <a:cubicBezTo>
                    <a:pt x="1843689" y="877222"/>
                    <a:pt x="1801779" y="919132"/>
                    <a:pt x="1750979" y="91913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5D1866B-EF48-DBCA-4A69-4B0131CB2664}"/>
                </a:ext>
              </a:extLst>
            </p:cNvPr>
            <p:cNvSpPr/>
            <p:nvPr/>
          </p:nvSpPr>
          <p:spPr>
            <a:xfrm>
              <a:off x="0" y="0"/>
              <a:ext cx="1907189" cy="982632"/>
            </a:xfrm>
            <a:custGeom>
              <a:avLst/>
              <a:gdLst/>
              <a:ahLst/>
              <a:cxnLst/>
              <a:rect l="l" t="t" r="r" b="b"/>
              <a:pathLst>
                <a:path w="1907189" h="982632">
                  <a:moveTo>
                    <a:pt x="1782729" y="59690"/>
                  </a:moveTo>
                  <a:cubicBezTo>
                    <a:pt x="1818289" y="59690"/>
                    <a:pt x="1847499" y="88900"/>
                    <a:pt x="1847499" y="124460"/>
                  </a:cubicBezTo>
                  <a:lnTo>
                    <a:pt x="1847499" y="858172"/>
                  </a:lnTo>
                  <a:cubicBezTo>
                    <a:pt x="1847499" y="893732"/>
                    <a:pt x="1818289" y="922942"/>
                    <a:pt x="1782729" y="922942"/>
                  </a:cubicBezTo>
                  <a:lnTo>
                    <a:pt x="124460" y="922942"/>
                  </a:lnTo>
                  <a:cubicBezTo>
                    <a:pt x="88900" y="922942"/>
                    <a:pt x="59690" y="893732"/>
                    <a:pt x="59690" y="85817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2729" y="59690"/>
                  </a:lnTo>
                  <a:moveTo>
                    <a:pt x="178272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58172"/>
                  </a:lnTo>
                  <a:cubicBezTo>
                    <a:pt x="0" y="926752"/>
                    <a:pt x="55880" y="982632"/>
                    <a:pt x="124460" y="982632"/>
                  </a:cubicBezTo>
                  <a:lnTo>
                    <a:pt x="1782729" y="982632"/>
                  </a:lnTo>
                  <a:cubicBezTo>
                    <a:pt x="1851309" y="982632"/>
                    <a:pt x="1907189" y="926752"/>
                    <a:pt x="1907189" y="858172"/>
                  </a:cubicBezTo>
                  <a:lnTo>
                    <a:pt x="1907189" y="124460"/>
                  </a:lnTo>
                  <a:cubicBezTo>
                    <a:pt x="1907189" y="55880"/>
                    <a:pt x="1851309" y="0"/>
                    <a:pt x="1782729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3">
            <a:extLst>
              <a:ext uri="{FF2B5EF4-FFF2-40B4-BE49-F238E27FC236}">
                <a16:creationId xmlns:a16="http://schemas.microsoft.com/office/drawing/2014/main" id="{ADFB36EB-5248-CF52-E164-EEFE4BD2281D}"/>
              </a:ext>
            </a:extLst>
          </p:cNvPr>
          <p:cNvGrpSpPr/>
          <p:nvPr/>
        </p:nvGrpSpPr>
        <p:grpSpPr>
          <a:xfrm>
            <a:off x="15952" y="3232269"/>
            <a:ext cx="10271048" cy="2063631"/>
            <a:chOff x="0" y="12276"/>
            <a:chExt cx="10222112" cy="2803421"/>
          </a:xfrm>
        </p:grpSpPr>
        <p:sp>
          <p:nvSpPr>
            <p:cNvPr id="15" name="Freeform 4">
              <a:extLst>
                <a:ext uri="{FF2B5EF4-FFF2-40B4-BE49-F238E27FC236}">
                  <a16:creationId xmlns:a16="http://schemas.microsoft.com/office/drawing/2014/main" id="{04D60AD7-3D3C-DBBE-F524-158F6B39284D}"/>
                </a:ext>
              </a:extLst>
            </p:cNvPr>
            <p:cNvSpPr/>
            <p:nvPr/>
          </p:nvSpPr>
          <p:spPr>
            <a:xfrm>
              <a:off x="0" y="12276"/>
              <a:ext cx="10222112" cy="2803421"/>
            </a:xfrm>
            <a:custGeom>
              <a:avLst/>
              <a:gdLst/>
              <a:ahLst/>
              <a:cxnLst/>
              <a:rect l="l" t="t" r="r" b="b"/>
              <a:pathLst>
                <a:path w="10222112" h="2803421">
                  <a:moveTo>
                    <a:pt x="0" y="0"/>
                  </a:moveTo>
                  <a:lnTo>
                    <a:pt x="10222112" y="0"/>
                  </a:lnTo>
                  <a:lnTo>
                    <a:pt x="10222112" y="2803421"/>
                  </a:lnTo>
                  <a:lnTo>
                    <a:pt x="0" y="2803421"/>
                  </a:lnTo>
                  <a:close/>
                </a:path>
              </a:pathLst>
            </a:custGeom>
            <a:solidFill>
              <a:srgbClr val="4D4D4F">
                <a:alpha val="86000"/>
              </a:srgbClr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1" name="TextBox 13">
            <a:extLst>
              <a:ext uri="{FF2B5EF4-FFF2-40B4-BE49-F238E27FC236}">
                <a16:creationId xmlns:a16="http://schemas.microsoft.com/office/drawing/2014/main" id="{93FF8B22-F2EA-CDB7-391A-201DB3C89E21}"/>
              </a:ext>
            </a:extLst>
          </p:cNvPr>
          <p:cNvSpPr txBox="1"/>
          <p:nvPr/>
        </p:nvSpPr>
        <p:spPr>
          <a:xfrm>
            <a:off x="1521898" y="6438900"/>
            <a:ext cx="7272120" cy="2584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10"/>
              </a:lnSpc>
              <a:spcBef>
                <a:spcPct val="0"/>
              </a:spcBef>
            </a:pPr>
            <a:r>
              <a:rPr lang="en-US" sz="7078" dirty="0">
                <a:solidFill>
                  <a:srgbClr val="FF1616"/>
                </a:solidFill>
                <a:latin typeface="Gotham Narrow 3"/>
                <a:ea typeface="Gotham Narrow 3"/>
                <a:cs typeface="Gotham Narrow 3"/>
                <a:sym typeface="Gotham Narrow 3"/>
              </a:rPr>
              <a:t>INSERT COMPANY LOGO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34132A-04CD-67AA-2036-3019E368DFEE}"/>
              </a:ext>
            </a:extLst>
          </p:cNvPr>
          <p:cNvSpPr txBox="1"/>
          <p:nvPr/>
        </p:nvSpPr>
        <p:spPr>
          <a:xfrm>
            <a:off x="693698" y="3695700"/>
            <a:ext cx="8777867" cy="1056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711"/>
              </a:lnSpc>
            </a:pPr>
            <a:r>
              <a:rPr lang="en-US" sz="7140" spc="-142" dirty="0">
                <a:solidFill>
                  <a:srgbClr val="FFFFFF"/>
                </a:solidFill>
                <a:latin typeface="Gotham Narrow 1"/>
                <a:ea typeface="Gotham Narrow 1"/>
                <a:cs typeface="Gotham Narrow 1"/>
                <a:sym typeface="Gotham Narrow 1"/>
              </a:rPr>
              <a:t>Proud to Sponsor</a:t>
            </a:r>
          </a:p>
        </p:txBody>
      </p:sp>
    </p:spTree>
    <p:extLst>
      <p:ext uri="{BB962C8B-B14F-4D97-AF65-F5344CB8AC3E}">
        <p14:creationId xmlns:p14="http://schemas.microsoft.com/office/powerpoint/2010/main" val="900119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26</Words>
  <Application>Microsoft Office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Gotham Narrow 3</vt:lpstr>
      <vt:lpstr>Arial</vt:lpstr>
      <vt:lpstr>Gotham Narrow 1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Exhibit/Sponsor - Social (1080 × 1080 px)</dc:title>
  <dc:creator>Sunny Rogers</dc:creator>
  <cp:lastModifiedBy>Shannon Bowen</cp:lastModifiedBy>
  <cp:revision>9</cp:revision>
  <dcterms:created xsi:type="dcterms:W3CDTF">2006-08-16T00:00:00Z</dcterms:created>
  <dcterms:modified xsi:type="dcterms:W3CDTF">2025-07-29T20:00:31Z</dcterms:modified>
  <dc:identifier>DAGSn1weW8Y</dc:identifier>
</cp:coreProperties>
</file>