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6858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213F3B-F59A-4DA8-BCAB-ADFCBA5756C8}" v="1" dt="2024-11-03T11:04:24.7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216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122363"/>
            <a:ext cx="58293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3602038"/>
            <a:ext cx="51435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331892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7870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50544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69367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956827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1709740"/>
            <a:ext cx="5915025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4589465"/>
            <a:ext cx="5915025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36555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1825625"/>
            <a:ext cx="29146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1825625"/>
            <a:ext cx="29146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0719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65127"/>
            <a:ext cx="59150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1681163"/>
            <a:ext cx="2901255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2505075"/>
            <a:ext cx="290125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1681163"/>
            <a:ext cx="2915543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2505075"/>
            <a:ext cx="291554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86058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69663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576114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57200"/>
            <a:ext cx="221188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987427"/>
            <a:ext cx="3471863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057400"/>
            <a:ext cx="221188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00279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57200"/>
            <a:ext cx="221188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987427"/>
            <a:ext cx="3471863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057400"/>
            <a:ext cx="221188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47139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365127"/>
            <a:ext cx="59150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1825625"/>
            <a:ext cx="59150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018384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C8ACA4-F071-C913-4DFC-B01603485A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erson wearing a white helmet&#10;&#10;Description automatically generated">
            <a:extLst>
              <a:ext uri="{FF2B5EF4-FFF2-40B4-BE49-F238E27FC236}">
                <a16:creationId xmlns:a16="http://schemas.microsoft.com/office/drawing/2014/main" id="{A2D7BE28-A9E2-8ECC-816D-79A8E60162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107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Rasha Salim</dc:creator>
  <cp:lastModifiedBy>Rasha Salim</cp:lastModifiedBy>
  <cp:revision>5</cp:revision>
  <dcterms:created xsi:type="dcterms:W3CDTF">2024-11-01T14:03:17Z</dcterms:created>
  <dcterms:modified xsi:type="dcterms:W3CDTF">2024-11-03T11:11:44Z</dcterms:modified>
</cp:coreProperties>
</file>