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ACA4-F071-C913-4DFC-B01603485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person wearing a helmet&#10;&#10;Description automatically generated">
            <a:extLst>
              <a:ext uri="{FF2B5EF4-FFF2-40B4-BE49-F238E27FC236}">
                <a16:creationId xmlns:a16="http://schemas.microsoft.com/office/drawing/2014/main" id="{8473CE49-49C6-D1D2-D5BB-B97AB65DD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0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2024-11-01T14:03:17Z</dcterms:created>
  <dcterms:modified xsi:type="dcterms:W3CDTF">2024-11-03T11:00:59Z</dcterms:modified>
</cp:coreProperties>
</file>