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82A"/>
    <a:srgbClr val="0E3881"/>
    <a:srgbClr val="0046AD"/>
    <a:srgbClr val="008345"/>
    <a:srgbClr val="F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F6443-8DBF-4566-96F6-95EE6E6D981C}" v="6" dt="2024-11-01T12:00:26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/>
    <p:restoredTop sz="94694"/>
  </p:normalViewPr>
  <p:slideViewPr>
    <p:cSldViewPr snapToGrid="0" snapToObjects="1" showGuides="1">
      <p:cViewPr>
        <p:scale>
          <a:sx n="78" d="100"/>
          <a:sy n="78" d="100"/>
        </p:scale>
        <p:origin x="1272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0" d="100"/>
          <a:sy n="110" d="100"/>
        </p:scale>
        <p:origin x="31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4F1B-6222-8046-9F90-D0EC86C1B889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C5A6-D99D-C049-B864-F62FA786E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2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4241B-F5BF-40A4-A0C2-1271D71978AC}" type="datetimeFigureOut">
              <a:rPr lang="en-AE" smtClean="0"/>
              <a:t>01/11/2024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A9DAE-CBB9-456F-A9D5-10F4238FF83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6053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090846" y="1775012"/>
            <a:ext cx="4873625" cy="3119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227622" y="1775012"/>
            <a:ext cx="4873625" cy="3119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1198880"/>
            <a:ext cx="11369040" cy="501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" y="1825624"/>
            <a:ext cx="11369040" cy="4697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9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14268-3230-8144-B906-AFB4A29CF928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52A917-4E50-3F42-90EC-172DB3232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hard hat&#10;&#10;Description automatically generated">
            <a:extLst>
              <a:ext uri="{FF2B5EF4-FFF2-40B4-BE49-F238E27FC236}">
                <a16:creationId xmlns:a16="http://schemas.microsoft.com/office/drawing/2014/main" id="{41574645-3C8B-1224-839B-34F32CBAC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89368"/>
      </p:ext>
    </p:extLst>
  </p:cSld>
  <p:clrMapOvr>
    <a:masterClrMapping/>
  </p:clrMapOvr>
  <p:transition advClick="0" advTm="5000">
    <p:fade/>
  </p:transition>
</p:sld>
</file>

<file path=ppt/theme/theme1.xml><?xml version="1.0" encoding="utf-8"?>
<a:theme xmlns:a="http://schemas.openxmlformats.org/drawingml/2006/main" name="Office Theme">
  <a:themeElements>
    <a:clrScheme name="SPE Conference Templates">
      <a:dk1>
        <a:srgbClr val="4D4D4F"/>
      </a:dk1>
      <a:lt1>
        <a:sysClr val="window" lastClr="FFFFFF"/>
      </a:lt1>
      <a:dk2>
        <a:srgbClr val="0046AD"/>
      </a:dk2>
      <a:lt2>
        <a:srgbClr val="EFEEED"/>
      </a:lt2>
      <a:accent1>
        <a:srgbClr val="F0AB00"/>
      </a:accent1>
      <a:accent2>
        <a:srgbClr val="F9D380"/>
      </a:accent2>
      <a:accent3>
        <a:srgbClr val="797DB0"/>
      </a:accent3>
      <a:accent4>
        <a:srgbClr val="363635"/>
      </a:accent4>
      <a:accent5>
        <a:srgbClr val="696968"/>
      </a:accent5>
      <a:accent6>
        <a:srgbClr val="A8A7A7"/>
      </a:accent6>
      <a:hlink>
        <a:srgbClr val="132E77"/>
      </a:hlink>
      <a:folHlink>
        <a:srgbClr val="797DB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800" b="0" i="0" kern="1200" dirty="0" smtClean="0">
            <a:solidFill>
              <a:schemeClr val="tx1"/>
            </a:solidFill>
            <a:effectLst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Ivaylo Lazarov</dc:creator>
  <cp:lastModifiedBy>Rasha Salim</cp:lastModifiedBy>
  <cp:revision>47</cp:revision>
  <dcterms:created xsi:type="dcterms:W3CDTF">2017-10-06T15:53:07Z</dcterms:created>
  <dcterms:modified xsi:type="dcterms:W3CDTF">2024-11-01T12:01:37Z</dcterms:modified>
</cp:coreProperties>
</file>