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7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489C"/>
    <a:srgbClr val="D7182A"/>
    <a:srgbClr val="0E3881"/>
    <a:srgbClr val="0046AD"/>
    <a:srgbClr val="008345"/>
    <a:srgbClr val="F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58"/>
    <p:restoredTop sz="94694"/>
  </p:normalViewPr>
  <p:slideViewPr>
    <p:cSldViewPr snapToGrid="0" snapToObjects="1" showGuides="1">
      <p:cViewPr varScale="1">
        <p:scale>
          <a:sx n="79" d="100"/>
          <a:sy n="79" d="100"/>
        </p:scale>
        <p:origin x="123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10" d="100"/>
          <a:sy n="110" d="100"/>
        </p:scale>
        <p:origin x="31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44F1B-6222-8046-9F90-D0EC86C1B889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C5A6-D99D-C049-B864-F62FA786E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22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4241B-F5BF-40A4-A0C2-1271D71978AC}" type="datetimeFigureOut">
              <a:rPr lang="en-AE" smtClean="0"/>
              <a:t>03/11/2024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A9DAE-CBB9-456F-A9D5-10F4238FF83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160539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090846" y="1775012"/>
            <a:ext cx="4873625" cy="31194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227622" y="1775012"/>
            <a:ext cx="4873625" cy="31194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1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14268-3230-8144-B906-AFB4A29CF92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52A917-4E50-3F42-90EC-172DB323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14268-3230-8144-B906-AFB4A29CF92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7744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52A917-4E50-3F42-90EC-172DB323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14268-3230-8144-B906-AFB4A29CF92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7744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52A917-4E50-3F42-90EC-172DB323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60" y="1198880"/>
            <a:ext cx="11369040" cy="5019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60" y="1825624"/>
            <a:ext cx="11369040" cy="46970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14268-3230-8144-B906-AFB4A29CF92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7744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52A917-4E50-3F42-90EC-172DB323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39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14268-3230-8144-B906-AFB4A29CF92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52A917-4E50-3F42-90EC-172DB323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14268-3230-8144-B906-AFB4A29CF92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47744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52A917-4E50-3F42-90EC-172DB323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14268-3230-8144-B906-AFB4A29CF92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7744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52A917-4E50-3F42-90EC-172DB323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14268-3230-8144-B906-AFB4A29CF92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7744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52A917-4E50-3F42-90EC-172DB323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14268-3230-8144-B906-AFB4A29CF92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52A917-4E50-3F42-90EC-172DB323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1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hard hat&#10;&#10;Description automatically generated">
            <a:extLst>
              <a:ext uri="{FF2B5EF4-FFF2-40B4-BE49-F238E27FC236}">
                <a16:creationId xmlns:a16="http://schemas.microsoft.com/office/drawing/2014/main" id="{CF47C2D5-02D5-C04F-E991-4BA3BA38F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C15998-958D-0F8B-616B-2CD81BC8626F}"/>
              </a:ext>
            </a:extLst>
          </p:cNvPr>
          <p:cNvSpPr/>
          <p:nvPr/>
        </p:nvSpPr>
        <p:spPr>
          <a:xfrm>
            <a:off x="8978630" y="2288432"/>
            <a:ext cx="2898843" cy="2281136"/>
          </a:xfrm>
          <a:prstGeom prst="rect">
            <a:avLst/>
          </a:prstGeom>
          <a:ln>
            <a:noFill/>
          </a:ln>
          <a:effectLst>
            <a:glow rad="139700">
              <a:srgbClr val="7E489C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9B02A1-5214-46B9-5CC7-0A0893813784}"/>
              </a:ext>
            </a:extLst>
          </p:cNvPr>
          <p:cNvSpPr txBox="1"/>
          <p:nvPr/>
        </p:nvSpPr>
        <p:spPr>
          <a:xfrm>
            <a:off x="9323962" y="2431915"/>
            <a:ext cx="220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Insert Title Here</a:t>
            </a:r>
            <a:endParaRPr lang="en-AE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0E654E-57DA-025E-5324-6D15791E3D1F}"/>
              </a:ext>
            </a:extLst>
          </p:cNvPr>
          <p:cNvSpPr txBox="1"/>
          <p:nvPr/>
        </p:nvSpPr>
        <p:spPr>
          <a:xfrm>
            <a:off x="9323962" y="3429000"/>
            <a:ext cx="220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LOGO</a:t>
            </a:r>
            <a:endParaRPr lang="en-AE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389368"/>
      </p:ext>
    </p:extLst>
  </p:cSld>
  <p:clrMapOvr>
    <a:masterClrMapping/>
  </p:clrMapOvr>
  <p:transition advClick="0" advTm="5000">
    <p:fade/>
  </p:transition>
</p:sld>
</file>

<file path=ppt/theme/theme1.xml><?xml version="1.0" encoding="utf-8"?>
<a:theme xmlns:a="http://schemas.openxmlformats.org/drawingml/2006/main" name="Office Theme">
  <a:themeElements>
    <a:clrScheme name="SPE Conference Templates">
      <a:dk1>
        <a:srgbClr val="4D4D4F"/>
      </a:dk1>
      <a:lt1>
        <a:sysClr val="window" lastClr="FFFFFF"/>
      </a:lt1>
      <a:dk2>
        <a:srgbClr val="0046AD"/>
      </a:dk2>
      <a:lt2>
        <a:srgbClr val="EFEEED"/>
      </a:lt2>
      <a:accent1>
        <a:srgbClr val="F0AB00"/>
      </a:accent1>
      <a:accent2>
        <a:srgbClr val="F9D380"/>
      </a:accent2>
      <a:accent3>
        <a:srgbClr val="797DB0"/>
      </a:accent3>
      <a:accent4>
        <a:srgbClr val="363635"/>
      </a:accent4>
      <a:accent5>
        <a:srgbClr val="696968"/>
      </a:accent5>
      <a:accent6>
        <a:srgbClr val="A8A7A7"/>
      </a:accent6>
      <a:hlink>
        <a:srgbClr val="132E77"/>
      </a:hlink>
      <a:folHlink>
        <a:srgbClr val="797DB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800" b="0" i="0" kern="1200" dirty="0" smtClean="0">
            <a:solidFill>
              <a:schemeClr val="tx1"/>
            </a:solidFill>
            <a:effectLst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6180</TotalTime>
  <Words>4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Ivaylo Lazarov</dc:creator>
  <cp:lastModifiedBy>Rasha Salim</cp:lastModifiedBy>
  <cp:revision>50</cp:revision>
  <dcterms:created xsi:type="dcterms:W3CDTF">2017-10-06T15:53:07Z</dcterms:created>
  <dcterms:modified xsi:type="dcterms:W3CDTF">2024-11-03T10:29:56Z</dcterms:modified>
</cp:coreProperties>
</file>