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9611A-FF90-3D85-8F90-27519E9A8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05964B-95B0-5B44-F480-9FE4D303E8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9A8EA-F794-A263-E084-B9842DA30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D4E29-994C-4798-85A6-3FF69757EF77}" type="datetimeFigureOut">
              <a:rPr lang="en-AE" smtClean="0"/>
              <a:t>03/11/2024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24A14-7371-2E61-3734-EC8F023FB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5257A-F496-C069-032C-ED2014C89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D2E3-20A4-4307-9BE2-08AD1B8C332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610744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4166A-95DE-3373-0A88-58AB5372E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EE4716-70D7-7A12-C7B5-793FA36566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BC45F-39EF-ABB3-E7D3-BBE20A73C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D4E29-994C-4798-85A6-3FF69757EF77}" type="datetimeFigureOut">
              <a:rPr lang="en-AE" smtClean="0"/>
              <a:t>03/11/2024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9FACB-1AE1-FDD7-F322-385AE4675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2FB62-7370-FFDC-FF4E-4720EC58D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D2E3-20A4-4307-9BE2-08AD1B8C332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30292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C3C92C-F143-2327-84E8-279C813887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A34814-4B13-61D5-95AF-055BDCA6CB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52BCE-39CF-3721-1319-57C69B743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D4E29-994C-4798-85A6-3FF69757EF77}" type="datetimeFigureOut">
              <a:rPr lang="en-AE" smtClean="0"/>
              <a:t>03/11/2024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1A773-4AB2-C742-DB7A-467E0206A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C6708-F46D-805B-F503-D0E3947D0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D2E3-20A4-4307-9BE2-08AD1B8C332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74090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797F6-B73E-94FE-3C5B-662FBADE7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24711-DB92-097F-B6D5-615D11DB1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177B8-C7D8-EF2B-8AC0-5933A4262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D4E29-994C-4798-85A6-3FF69757EF77}" type="datetimeFigureOut">
              <a:rPr lang="en-AE" smtClean="0"/>
              <a:t>03/11/2024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3AE31-F251-C7BC-BF41-5EADC219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FABAD-304E-8F30-C66E-64B5E787E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D2E3-20A4-4307-9BE2-08AD1B8C332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344348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53217-BEC7-44EF-5002-6FAFE4B1F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8207D-37B3-BB39-7721-4EE215701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C8F07-BA8D-7B97-C43F-5869F76F2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D4E29-994C-4798-85A6-3FF69757EF77}" type="datetimeFigureOut">
              <a:rPr lang="en-AE" smtClean="0"/>
              <a:t>03/11/2024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A499E-E4AC-AA5D-D0A7-3D5C2E080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3F6FD-588A-50A9-5E2C-12333A6AC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D2E3-20A4-4307-9BE2-08AD1B8C332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744987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53A8E-5D15-8338-D696-62CACC618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09DAE-C322-A34B-95C8-6289EC4F9C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5AFFE6-2B47-56BA-1413-A0D1890DC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CF2EEA-84A4-394A-4A82-1A84C2EF0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D4E29-994C-4798-85A6-3FF69757EF77}" type="datetimeFigureOut">
              <a:rPr lang="en-AE" smtClean="0"/>
              <a:t>03/11/2024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D3163-B0CD-3213-5848-EAE026111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429ECF-CCE8-CCCC-2956-1233D67DA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D2E3-20A4-4307-9BE2-08AD1B8C332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83886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6BDD6-6AB1-4250-9445-F5158998A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3376A4-3C01-1B8D-1444-F7E8BDB83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F77F0E-853F-77B5-D037-634C75E14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8FFE64-3F4C-37FB-2F49-D6E9ED5BE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C25745-C064-164C-22A6-B0DBB7C6A9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90F8BD-FE6F-0A44-5A18-98519F03A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D4E29-994C-4798-85A6-3FF69757EF77}" type="datetimeFigureOut">
              <a:rPr lang="en-AE" smtClean="0"/>
              <a:t>03/11/2024</a:t>
            </a:fld>
            <a:endParaRPr lang="en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3876D8-6571-B73A-BB80-0C9B4EAD7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F897D9-A0EE-59E2-87BE-B4D737BB6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D2E3-20A4-4307-9BE2-08AD1B8C332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10499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2705F-1CB3-D256-CE8E-FBFCFC570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10191A-5538-4A66-3B5B-CD74D008C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D4E29-994C-4798-85A6-3FF69757EF77}" type="datetimeFigureOut">
              <a:rPr lang="en-AE" smtClean="0"/>
              <a:t>03/11/2024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56A8C0-F892-4F79-BA80-71CCD9D36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C82B46-120E-241A-B969-FA18B2E4A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D2E3-20A4-4307-9BE2-08AD1B8C332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136195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43CA5E-D0A5-781A-A97E-D6F5BAC2C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D4E29-994C-4798-85A6-3FF69757EF77}" type="datetimeFigureOut">
              <a:rPr lang="en-AE" smtClean="0"/>
              <a:t>03/11/2024</a:t>
            </a:fld>
            <a:endParaRPr lang="en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847B3C-6FFF-A9AD-A0FB-DC0D95608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E2E2A-6939-D1AE-B403-D892A1F3D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D2E3-20A4-4307-9BE2-08AD1B8C332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523494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07A1B-43BD-4574-9348-0E94CD151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EE35C-21B2-AF49-AAB0-DDF924FAA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2138C6-2881-E6DA-1C1A-32BD04468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34BDF6-6A6E-BE63-FD6B-40AB98C2A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D4E29-994C-4798-85A6-3FF69757EF77}" type="datetimeFigureOut">
              <a:rPr lang="en-AE" smtClean="0"/>
              <a:t>03/11/2024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8FD80-0090-7FF8-7ADD-C0A9D933B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DAEFEB-2DBA-085B-94D7-8D8100A4B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D2E3-20A4-4307-9BE2-08AD1B8C332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400440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FA9EE-4685-A971-E54B-6B9B9087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1CB67A-B8B9-006F-2A95-2570F049E3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90B555-60F5-2B1E-27DB-4124021021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88258A-6A88-D041-B9A9-512C658F1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D4E29-994C-4798-85A6-3FF69757EF77}" type="datetimeFigureOut">
              <a:rPr lang="en-AE" smtClean="0"/>
              <a:t>03/11/2024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79A310-1340-A5C7-DE09-DDA60811F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AE907-4E3F-0038-4D9C-2A842DD7E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D2E3-20A4-4307-9BE2-08AD1B8C332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314847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93D67F-23DC-1B15-BE36-F988BC359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BB326-F6BB-9488-DD78-5E5FCD8E7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9EEA5-8AF4-CF3F-0D52-DF9D368C9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3D4E29-994C-4798-85A6-3FF69757EF77}" type="datetimeFigureOut">
              <a:rPr lang="en-AE" smtClean="0"/>
              <a:t>03/11/2024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D937F-C93B-28CB-1F76-8707CDF85B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B136F-FF8B-58BA-9CDC-07E166CA98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21D2E3-20A4-4307-9BE2-08AD1B8C332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16101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hard hat&#10;&#10;Description automatically generated">
            <a:extLst>
              <a:ext uri="{FF2B5EF4-FFF2-40B4-BE49-F238E27FC236}">
                <a16:creationId xmlns:a16="http://schemas.microsoft.com/office/drawing/2014/main" id="{50AEFA8D-2ECF-8AC3-5076-797397DD1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23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Rasha Salim</dc:creator>
  <cp:lastModifiedBy>Rasha Salim</cp:lastModifiedBy>
  <cp:revision>1</cp:revision>
  <dcterms:created xsi:type="dcterms:W3CDTF">2024-11-03T17:24:17Z</dcterms:created>
  <dcterms:modified xsi:type="dcterms:W3CDTF">2024-11-03T17:24:46Z</dcterms:modified>
</cp:coreProperties>
</file>