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4761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6908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219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9450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98610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7975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55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07949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9791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7109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8986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9C1286-A601-4C18-8809-D016B4E6020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86DE21-CDEB-4ACD-81CC-1DA64F723731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634187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and yellow rectangular object with a qr code&#10;&#10;Description automatically generated">
            <a:extLst>
              <a:ext uri="{FF2B5EF4-FFF2-40B4-BE49-F238E27FC236}">
                <a16:creationId xmlns:a16="http://schemas.microsoft.com/office/drawing/2014/main" id="{943A9B32-E6F8-E249-B696-8844E4875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6858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0D06F3-01E6-7FCB-7173-97916DBF69A4}"/>
              </a:ext>
            </a:extLst>
          </p:cNvPr>
          <p:cNvSpPr txBox="1"/>
          <p:nvPr/>
        </p:nvSpPr>
        <p:spPr>
          <a:xfrm>
            <a:off x="742342" y="4535113"/>
            <a:ext cx="16701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Insert </a:t>
            </a:r>
          </a:p>
          <a:p>
            <a:pPr algn="ctr"/>
            <a:r>
              <a:rPr lang="en-US" sz="2000" dirty="0"/>
              <a:t>Photo </a:t>
            </a:r>
          </a:p>
          <a:p>
            <a:pPr algn="ctr"/>
            <a:r>
              <a:rPr lang="en-US" sz="2000" dirty="0"/>
              <a:t>Here</a:t>
            </a:r>
            <a:endParaRPr lang="en-AE" sz="2000" dirty="0"/>
          </a:p>
        </p:txBody>
      </p:sp>
    </p:spTree>
    <p:extLst>
      <p:ext uri="{BB962C8B-B14F-4D97-AF65-F5344CB8AC3E}">
        <p14:creationId xmlns:p14="http://schemas.microsoft.com/office/powerpoint/2010/main" val="4225075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1</cp:revision>
  <dcterms:created xsi:type="dcterms:W3CDTF">2024-11-03T10:14:59Z</dcterms:created>
  <dcterms:modified xsi:type="dcterms:W3CDTF">2024-11-03T10:17:10Z</dcterms:modified>
</cp:coreProperties>
</file>