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213F3B-F59A-4DA8-BCAB-ADFCBA5756C8}" v="1" dt="2024-11-03T11:04:24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8ACA4-F071-C913-4DFC-B01603485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earing a helmet&#10;&#10;Description automatically generated">
            <a:extLst>
              <a:ext uri="{FF2B5EF4-FFF2-40B4-BE49-F238E27FC236}">
                <a16:creationId xmlns:a16="http://schemas.microsoft.com/office/drawing/2014/main" id="{E6793CD8-B831-AF11-828E-798361584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0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5</cp:revision>
  <dcterms:created xsi:type="dcterms:W3CDTF">2024-11-01T14:03:17Z</dcterms:created>
  <dcterms:modified xsi:type="dcterms:W3CDTF">2024-11-03T11:15:04Z</dcterms:modified>
</cp:coreProperties>
</file>