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525000" cy="14287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06" y="1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0625" y="233825"/>
            <a:ext cx="7143750" cy="497417"/>
          </a:xfrm>
        </p:spPr>
        <p:txBody>
          <a:bodyPr anchor="b"/>
          <a:lstStyle>
            <a:lvl1pPr algn="ctr">
              <a:defRPr sz="12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625" y="750425"/>
            <a:ext cx="7143750" cy="344950"/>
          </a:xfrm>
        </p:spPr>
        <p:txBody>
          <a:bodyPr/>
          <a:lstStyle>
            <a:lvl1pPr marL="0" indent="0" algn="ctr">
              <a:buNone/>
              <a:defRPr sz="500"/>
            </a:lvl1pPr>
            <a:lvl2pPr marL="95235" indent="0" algn="ctr">
              <a:buNone/>
              <a:defRPr sz="417"/>
            </a:lvl2pPr>
            <a:lvl3pPr marL="190470" indent="0" algn="ctr">
              <a:buNone/>
              <a:defRPr sz="375"/>
            </a:lvl3pPr>
            <a:lvl4pPr marL="285704" indent="0" algn="ctr">
              <a:buNone/>
              <a:defRPr sz="333"/>
            </a:lvl4pPr>
            <a:lvl5pPr marL="380939" indent="0" algn="ctr">
              <a:buNone/>
              <a:defRPr sz="333"/>
            </a:lvl5pPr>
            <a:lvl6pPr marL="476174" indent="0" algn="ctr">
              <a:buNone/>
              <a:defRPr sz="333"/>
            </a:lvl6pPr>
            <a:lvl7pPr marL="571409" indent="0" algn="ctr">
              <a:buNone/>
              <a:defRPr sz="333"/>
            </a:lvl7pPr>
            <a:lvl8pPr marL="666643" indent="0" algn="ctr">
              <a:buNone/>
              <a:defRPr sz="333"/>
            </a:lvl8pPr>
            <a:lvl9pPr marL="761878" indent="0" algn="ctr">
              <a:buNone/>
              <a:defRPr sz="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7965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6398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6328" y="76068"/>
            <a:ext cx="2053828" cy="121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4844" y="76068"/>
            <a:ext cx="6042422" cy="121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4388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0126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3" y="356196"/>
            <a:ext cx="8215313" cy="594320"/>
          </a:xfrm>
        </p:spPr>
        <p:txBody>
          <a:bodyPr anchor="b"/>
          <a:lstStyle>
            <a:lvl1pPr>
              <a:defRPr sz="12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83" y="956138"/>
            <a:ext cx="8215313" cy="312539"/>
          </a:xfrm>
        </p:spPr>
        <p:txBody>
          <a:bodyPr/>
          <a:lstStyle>
            <a:lvl1pPr marL="0" indent="0">
              <a:buNone/>
              <a:defRPr sz="500">
                <a:solidFill>
                  <a:schemeClr val="tx1">
                    <a:tint val="82000"/>
                  </a:schemeClr>
                </a:solidFill>
              </a:defRPr>
            </a:lvl1pPr>
            <a:lvl2pPr marL="95235" indent="0">
              <a:buNone/>
              <a:defRPr sz="417">
                <a:solidFill>
                  <a:schemeClr val="tx1">
                    <a:tint val="82000"/>
                  </a:schemeClr>
                </a:solidFill>
              </a:defRPr>
            </a:lvl2pPr>
            <a:lvl3pPr marL="190470" indent="0">
              <a:buNone/>
              <a:defRPr sz="375">
                <a:solidFill>
                  <a:schemeClr val="tx1">
                    <a:tint val="82000"/>
                  </a:schemeClr>
                </a:solidFill>
              </a:defRPr>
            </a:lvl3pPr>
            <a:lvl4pPr marL="285704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4pPr>
            <a:lvl5pPr marL="380939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5pPr>
            <a:lvl6pPr marL="476174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6pPr>
            <a:lvl7pPr marL="571409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7pPr>
            <a:lvl8pPr marL="666643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8pPr>
            <a:lvl9pPr marL="761878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0812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844" y="380338"/>
            <a:ext cx="4048125" cy="906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031" y="380338"/>
            <a:ext cx="4048125" cy="906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4166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4" y="76068"/>
            <a:ext cx="8215313" cy="276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085" y="350242"/>
            <a:ext cx="4029521" cy="171648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5235" indent="0">
              <a:buNone/>
              <a:defRPr sz="417" b="1"/>
            </a:lvl2pPr>
            <a:lvl3pPr marL="190470" indent="0">
              <a:buNone/>
              <a:defRPr sz="375" b="1"/>
            </a:lvl3pPr>
            <a:lvl4pPr marL="285704" indent="0">
              <a:buNone/>
              <a:defRPr sz="333" b="1"/>
            </a:lvl4pPr>
            <a:lvl5pPr marL="380939" indent="0">
              <a:buNone/>
              <a:defRPr sz="333" b="1"/>
            </a:lvl5pPr>
            <a:lvl6pPr marL="476174" indent="0">
              <a:buNone/>
              <a:defRPr sz="333" b="1"/>
            </a:lvl6pPr>
            <a:lvl7pPr marL="571409" indent="0">
              <a:buNone/>
              <a:defRPr sz="333" b="1"/>
            </a:lvl7pPr>
            <a:lvl8pPr marL="666643" indent="0">
              <a:buNone/>
              <a:defRPr sz="333" b="1"/>
            </a:lvl8pPr>
            <a:lvl9pPr marL="761878" indent="0">
              <a:buNone/>
              <a:defRPr sz="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085" y="521890"/>
            <a:ext cx="4029521" cy="7676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2031" y="350242"/>
            <a:ext cx="4049366" cy="171648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5235" indent="0">
              <a:buNone/>
              <a:defRPr sz="417" b="1"/>
            </a:lvl2pPr>
            <a:lvl3pPr marL="190470" indent="0">
              <a:buNone/>
              <a:defRPr sz="375" b="1"/>
            </a:lvl3pPr>
            <a:lvl4pPr marL="285704" indent="0">
              <a:buNone/>
              <a:defRPr sz="333" b="1"/>
            </a:lvl4pPr>
            <a:lvl5pPr marL="380939" indent="0">
              <a:buNone/>
              <a:defRPr sz="333" b="1"/>
            </a:lvl5pPr>
            <a:lvl6pPr marL="476174" indent="0">
              <a:buNone/>
              <a:defRPr sz="333" b="1"/>
            </a:lvl6pPr>
            <a:lvl7pPr marL="571409" indent="0">
              <a:buNone/>
              <a:defRPr sz="333" b="1"/>
            </a:lvl7pPr>
            <a:lvl8pPr marL="666643" indent="0">
              <a:buNone/>
              <a:defRPr sz="333" b="1"/>
            </a:lvl8pPr>
            <a:lvl9pPr marL="761878" indent="0">
              <a:buNone/>
              <a:defRPr sz="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2031" y="521890"/>
            <a:ext cx="4049366" cy="7676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3923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233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184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95250"/>
            <a:ext cx="3072060" cy="333375"/>
          </a:xfrm>
        </p:spPr>
        <p:txBody>
          <a:bodyPr anchor="b"/>
          <a:lstStyle>
            <a:lvl1pPr>
              <a:defRPr sz="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66" y="205713"/>
            <a:ext cx="4822031" cy="1015339"/>
          </a:xfrm>
        </p:spPr>
        <p:txBody>
          <a:bodyPr/>
          <a:lstStyle>
            <a:lvl1pPr>
              <a:defRPr sz="667"/>
            </a:lvl1pPr>
            <a:lvl2pPr>
              <a:defRPr sz="583"/>
            </a:lvl2pPr>
            <a:lvl3pPr>
              <a:defRPr sz="500"/>
            </a:lvl3pPr>
            <a:lvl4pPr>
              <a:defRPr sz="417"/>
            </a:lvl4pPr>
            <a:lvl5pPr>
              <a:defRPr sz="417"/>
            </a:lvl5pPr>
            <a:lvl6pPr>
              <a:defRPr sz="417"/>
            </a:lvl6pPr>
            <a:lvl7pPr>
              <a:defRPr sz="417"/>
            </a:lvl7pPr>
            <a:lvl8pPr>
              <a:defRPr sz="417"/>
            </a:lvl8pPr>
            <a:lvl9pPr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428625"/>
            <a:ext cx="3072060" cy="794081"/>
          </a:xfrm>
        </p:spPr>
        <p:txBody>
          <a:bodyPr/>
          <a:lstStyle>
            <a:lvl1pPr marL="0" indent="0">
              <a:buNone/>
              <a:defRPr sz="333"/>
            </a:lvl1pPr>
            <a:lvl2pPr marL="95235" indent="0">
              <a:buNone/>
              <a:defRPr sz="292"/>
            </a:lvl2pPr>
            <a:lvl3pPr marL="190470" indent="0">
              <a:buNone/>
              <a:defRPr sz="250"/>
            </a:lvl3pPr>
            <a:lvl4pPr marL="285704" indent="0">
              <a:buNone/>
              <a:defRPr sz="208"/>
            </a:lvl4pPr>
            <a:lvl5pPr marL="380939" indent="0">
              <a:buNone/>
              <a:defRPr sz="208"/>
            </a:lvl5pPr>
            <a:lvl6pPr marL="476174" indent="0">
              <a:buNone/>
              <a:defRPr sz="208"/>
            </a:lvl6pPr>
            <a:lvl7pPr marL="571409" indent="0">
              <a:buNone/>
              <a:defRPr sz="208"/>
            </a:lvl7pPr>
            <a:lvl8pPr marL="666643" indent="0">
              <a:buNone/>
              <a:defRPr sz="208"/>
            </a:lvl8pPr>
            <a:lvl9pPr marL="761878" indent="0">
              <a:buNone/>
              <a:defRPr sz="2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9303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95250"/>
            <a:ext cx="3072060" cy="333375"/>
          </a:xfrm>
        </p:spPr>
        <p:txBody>
          <a:bodyPr anchor="b"/>
          <a:lstStyle>
            <a:lvl1pPr>
              <a:defRPr sz="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49366" y="205713"/>
            <a:ext cx="4822031" cy="1015339"/>
          </a:xfrm>
        </p:spPr>
        <p:txBody>
          <a:bodyPr anchor="t"/>
          <a:lstStyle>
            <a:lvl1pPr marL="0" indent="0">
              <a:buNone/>
              <a:defRPr sz="667"/>
            </a:lvl1pPr>
            <a:lvl2pPr marL="95235" indent="0">
              <a:buNone/>
              <a:defRPr sz="583"/>
            </a:lvl2pPr>
            <a:lvl3pPr marL="190470" indent="0">
              <a:buNone/>
              <a:defRPr sz="500"/>
            </a:lvl3pPr>
            <a:lvl4pPr marL="285704" indent="0">
              <a:buNone/>
              <a:defRPr sz="417"/>
            </a:lvl4pPr>
            <a:lvl5pPr marL="380939" indent="0">
              <a:buNone/>
              <a:defRPr sz="417"/>
            </a:lvl5pPr>
            <a:lvl6pPr marL="476174" indent="0">
              <a:buNone/>
              <a:defRPr sz="417"/>
            </a:lvl6pPr>
            <a:lvl7pPr marL="571409" indent="0">
              <a:buNone/>
              <a:defRPr sz="417"/>
            </a:lvl7pPr>
            <a:lvl8pPr marL="666643" indent="0">
              <a:buNone/>
              <a:defRPr sz="417"/>
            </a:lvl8pPr>
            <a:lvl9pPr marL="761878" indent="0">
              <a:buNone/>
              <a:defRPr sz="41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428625"/>
            <a:ext cx="3072060" cy="794081"/>
          </a:xfrm>
        </p:spPr>
        <p:txBody>
          <a:bodyPr/>
          <a:lstStyle>
            <a:lvl1pPr marL="0" indent="0">
              <a:buNone/>
              <a:defRPr sz="333"/>
            </a:lvl1pPr>
            <a:lvl2pPr marL="95235" indent="0">
              <a:buNone/>
              <a:defRPr sz="292"/>
            </a:lvl2pPr>
            <a:lvl3pPr marL="190470" indent="0">
              <a:buNone/>
              <a:defRPr sz="250"/>
            </a:lvl3pPr>
            <a:lvl4pPr marL="285704" indent="0">
              <a:buNone/>
              <a:defRPr sz="208"/>
            </a:lvl4pPr>
            <a:lvl5pPr marL="380939" indent="0">
              <a:buNone/>
              <a:defRPr sz="208"/>
            </a:lvl5pPr>
            <a:lvl6pPr marL="476174" indent="0">
              <a:buNone/>
              <a:defRPr sz="208"/>
            </a:lvl6pPr>
            <a:lvl7pPr marL="571409" indent="0">
              <a:buNone/>
              <a:defRPr sz="208"/>
            </a:lvl7pPr>
            <a:lvl8pPr marL="666643" indent="0">
              <a:buNone/>
              <a:defRPr sz="208"/>
            </a:lvl8pPr>
            <a:lvl9pPr marL="761878" indent="0">
              <a:buNone/>
              <a:defRPr sz="2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5944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4844" y="76068"/>
            <a:ext cx="8215313" cy="276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844" y="380338"/>
            <a:ext cx="8215313" cy="906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4844" y="1324240"/>
            <a:ext cx="2143125" cy="76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081A58-3C01-4C2C-96C8-6B8AE7998A9D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5156" y="1324240"/>
            <a:ext cx="3214688" cy="76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7031" y="1324240"/>
            <a:ext cx="2143125" cy="76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97BEA3-590F-443A-82A2-36BDC6EFA77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8876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90470" rtl="0" eaLnBrk="1" latinLnBrk="0" hangingPunct="1">
        <a:lnSpc>
          <a:spcPct val="90000"/>
        </a:lnSpc>
        <a:spcBef>
          <a:spcPct val="0"/>
        </a:spcBef>
        <a:buNone/>
        <a:defRPr sz="9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617" indent="-47617" algn="l" defTabSz="19047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583" kern="1200">
          <a:solidFill>
            <a:schemeClr val="tx1"/>
          </a:solidFill>
          <a:latin typeface="+mn-lt"/>
          <a:ea typeface="+mn-ea"/>
          <a:cs typeface="+mn-cs"/>
        </a:defRPr>
      </a:lvl1pPr>
      <a:lvl2pPr marL="142852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38087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417" kern="1200">
          <a:solidFill>
            <a:schemeClr val="tx1"/>
          </a:solidFill>
          <a:latin typeface="+mn-lt"/>
          <a:ea typeface="+mn-ea"/>
          <a:cs typeface="+mn-cs"/>
        </a:defRPr>
      </a:lvl3pPr>
      <a:lvl4pPr marL="333322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4pPr>
      <a:lvl5pPr marL="428556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5pPr>
      <a:lvl6pPr marL="523791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6pPr>
      <a:lvl7pPr marL="619026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7pPr>
      <a:lvl8pPr marL="714261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8pPr>
      <a:lvl9pPr marL="809495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1pPr>
      <a:lvl2pPr marL="95235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2pPr>
      <a:lvl3pPr marL="190470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3pPr>
      <a:lvl4pPr marL="285704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4pPr>
      <a:lvl5pPr marL="380939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5pPr>
      <a:lvl6pPr marL="476174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6pPr>
      <a:lvl7pPr marL="571409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7pPr>
      <a:lvl8pPr marL="666643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8pPr>
      <a:lvl9pPr marL="761878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purple background&#10;&#10;Description automatically generated">
            <a:extLst>
              <a:ext uri="{FF2B5EF4-FFF2-40B4-BE49-F238E27FC236}">
                <a16:creationId xmlns:a16="http://schemas.microsoft.com/office/drawing/2014/main" id="{E80905DD-69A2-093E-BFBF-B25392592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5000" cy="14287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9CD2FF1-E78D-A05A-7D9C-9B6BC7D4B688}"/>
              </a:ext>
            </a:extLst>
          </p:cNvPr>
          <p:cNvSpPr txBox="1"/>
          <p:nvPr/>
        </p:nvSpPr>
        <p:spPr>
          <a:xfrm>
            <a:off x="6417527" y="810982"/>
            <a:ext cx="12043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LOGO</a:t>
            </a:r>
            <a:endParaRPr lang="en-AE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BB7EED-E009-22E1-9D7D-8F772A636A3D}"/>
              </a:ext>
            </a:extLst>
          </p:cNvPr>
          <p:cNvSpPr txBox="1"/>
          <p:nvPr/>
        </p:nvSpPr>
        <p:spPr>
          <a:xfrm>
            <a:off x="6417527" y="99162"/>
            <a:ext cx="12043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Exhibitor</a:t>
            </a:r>
            <a:endParaRPr lang="en-AE" sz="1000" b="1" dirty="0"/>
          </a:p>
        </p:txBody>
      </p:sp>
    </p:spTree>
    <p:extLst>
      <p:ext uri="{BB962C8B-B14F-4D97-AF65-F5344CB8AC3E}">
        <p14:creationId xmlns:p14="http://schemas.microsoft.com/office/powerpoint/2010/main" val="80249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2</cp:revision>
  <dcterms:created xsi:type="dcterms:W3CDTF">2024-11-03T12:32:13Z</dcterms:created>
  <dcterms:modified xsi:type="dcterms:W3CDTF">2024-11-03T12:40:52Z</dcterms:modified>
</cp:coreProperties>
</file>