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216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33189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7870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69367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56827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36555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0719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605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69663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76114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0027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24713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96E075-681A-4414-A7F4-79B8203A88BA}" type="datetimeFigureOut">
              <a:rPr lang="en-AE" smtClean="0"/>
              <a:t>03/11/2024</a:t>
            </a:fld>
            <a:endParaRPr lang="en-A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B9E5ED-B70E-4955-ADA7-E87F2E337C6D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18384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51C709-D808-12DC-17C4-58E91D191A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web page&#10;&#10;Description automatically generated">
            <a:extLst>
              <a:ext uri="{FF2B5EF4-FFF2-40B4-BE49-F238E27FC236}">
                <a16:creationId xmlns:a16="http://schemas.microsoft.com/office/drawing/2014/main" id="{7AFAFE3A-E23D-E8CE-A00D-FF3DC56DEC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558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Rasha Salim</dc:creator>
  <cp:lastModifiedBy>Rasha Salim</cp:lastModifiedBy>
  <cp:revision>2</cp:revision>
  <dcterms:created xsi:type="dcterms:W3CDTF">2024-11-01T14:03:17Z</dcterms:created>
  <dcterms:modified xsi:type="dcterms:W3CDTF">2024-11-03T09:28:47Z</dcterms:modified>
</cp:coreProperties>
</file>