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216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33189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77870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569367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956827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336555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20719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786058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669663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576114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20027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24713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018384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51C709-D808-12DC-17C4-58E91D191A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web page&#10;&#10;Description automatically generated">
            <a:extLst>
              <a:ext uri="{FF2B5EF4-FFF2-40B4-BE49-F238E27FC236}">
                <a16:creationId xmlns:a16="http://schemas.microsoft.com/office/drawing/2014/main" id="{7AFAFE3A-E23D-E8CE-A00D-FF3DC56DEC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558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Rasha Salim</dc:creator>
  <cp:lastModifiedBy>Rasha Salim</cp:lastModifiedBy>
  <cp:revision>2</cp:revision>
  <dcterms:created xsi:type="dcterms:W3CDTF">2024-11-01T14:03:17Z</dcterms:created>
  <dcterms:modified xsi:type="dcterms:W3CDTF">2024-11-03T09:28:47Z</dcterms:modified>
</cp:coreProperties>
</file>