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318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787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93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568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655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71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8605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966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7611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02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4713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183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4FD8D6-1183-F924-89D4-A6402F2A23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website&#10;&#10;Description automatically generated">
            <a:extLst>
              <a:ext uri="{FF2B5EF4-FFF2-40B4-BE49-F238E27FC236}">
                <a16:creationId xmlns:a16="http://schemas.microsoft.com/office/drawing/2014/main" id="{96DAE0FA-2114-85CC-6F45-9F1391329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6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Rasha Salim</dc:creator>
  <cp:lastModifiedBy>Rasha Salim</cp:lastModifiedBy>
  <cp:revision>2</cp:revision>
  <dcterms:created xsi:type="dcterms:W3CDTF">2024-11-01T14:03:17Z</dcterms:created>
  <dcterms:modified xsi:type="dcterms:W3CDTF">2024-11-03T10:05:02Z</dcterms:modified>
</cp:coreProperties>
</file>