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2" r:id="rId2"/>
  </p:sldIdLst>
  <p:sldSz cx="6858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9213F3B-F59A-4DA8-BCAB-ADFCBA5756C8}" v="1" dt="2024-11-03T11:04:24.70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79" d="100"/>
          <a:sy n="79" d="100"/>
        </p:scale>
        <p:origin x="2165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122363"/>
            <a:ext cx="58293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3602038"/>
            <a:ext cx="51435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6E075-681A-4414-A7F4-79B8203A88BA}" type="datetimeFigureOut">
              <a:rPr lang="en-AE" smtClean="0"/>
              <a:t>03/11/2024</a:t>
            </a:fld>
            <a:endParaRPr lang="en-A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9E5ED-B70E-4955-ADA7-E87F2E337C6D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23318926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6E075-681A-4414-A7F4-79B8203A88BA}" type="datetimeFigureOut">
              <a:rPr lang="en-AE" smtClean="0"/>
              <a:t>03/11/2024</a:t>
            </a:fld>
            <a:endParaRPr lang="en-A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9E5ED-B70E-4955-ADA7-E87F2E337C6D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1778700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365125"/>
            <a:ext cx="1478756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365125"/>
            <a:ext cx="4350544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6E075-681A-4414-A7F4-79B8203A88BA}" type="datetimeFigureOut">
              <a:rPr lang="en-AE" smtClean="0"/>
              <a:t>03/11/2024</a:t>
            </a:fld>
            <a:endParaRPr lang="en-A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9E5ED-B70E-4955-ADA7-E87F2E337C6D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35693674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6E075-681A-4414-A7F4-79B8203A88BA}" type="datetimeFigureOut">
              <a:rPr lang="en-AE" smtClean="0"/>
              <a:t>03/11/2024</a:t>
            </a:fld>
            <a:endParaRPr lang="en-A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9E5ED-B70E-4955-ADA7-E87F2E337C6D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39568277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1709740"/>
            <a:ext cx="5915025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4589465"/>
            <a:ext cx="5915025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82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82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6E075-681A-4414-A7F4-79B8203A88BA}" type="datetimeFigureOut">
              <a:rPr lang="en-AE" smtClean="0"/>
              <a:t>03/11/2024</a:t>
            </a:fld>
            <a:endParaRPr lang="en-A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9E5ED-B70E-4955-ADA7-E87F2E337C6D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13365554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1825625"/>
            <a:ext cx="29146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1825625"/>
            <a:ext cx="29146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6E075-681A-4414-A7F4-79B8203A88BA}" type="datetimeFigureOut">
              <a:rPr lang="en-AE" smtClean="0"/>
              <a:t>03/11/2024</a:t>
            </a:fld>
            <a:endParaRPr lang="en-A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9E5ED-B70E-4955-ADA7-E87F2E337C6D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4207193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365127"/>
            <a:ext cx="5915025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1681163"/>
            <a:ext cx="2901255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2505075"/>
            <a:ext cx="2901255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1681163"/>
            <a:ext cx="2915543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2505075"/>
            <a:ext cx="2915543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6E075-681A-4414-A7F4-79B8203A88BA}" type="datetimeFigureOut">
              <a:rPr lang="en-AE" smtClean="0"/>
              <a:t>03/11/2024</a:t>
            </a:fld>
            <a:endParaRPr lang="en-A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9E5ED-B70E-4955-ADA7-E87F2E337C6D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17860582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6E075-681A-4414-A7F4-79B8203A88BA}" type="datetimeFigureOut">
              <a:rPr lang="en-AE" smtClean="0"/>
              <a:t>03/11/2024</a:t>
            </a:fld>
            <a:endParaRPr lang="en-A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9E5ED-B70E-4955-ADA7-E87F2E337C6D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6696634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6E075-681A-4414-A7F4-79B8203A88BA}" type="datetimeFigureOut">
              <a:rPr lang="en-AE" smtClean="0"/>
              <a:t>03/11/2024</a:t>
            </a:fld>
            <a:endParaRPr lang="en-A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9E5ED-B70E-4955-ADA7-E87F2E337C6D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25761147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57200"/>
            <a:ext cx="2211884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987427"/>
            <a:ext cx="3471863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057400"/>
            <a:ext cx="2211884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6E075-681A-4414-A7F4-79B8203A88BA}" type="datetimeFigureOut">
              <a:rPr lang="en-AE" smtClean="0"/>
              <a:t>03/11/2024</a:t>
            </a:fld>
            <a:endParaRPr lang="en-A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9E5ED-B70E-4955-ADA7-E87F2E337C6D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42002793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57200"/>
            <a:ext cx="2211884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987427"/>
            <a:ext cx="3471863" cy="4873625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057400"/>
            <a:ext cx="2211884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6E075-681A-4414-A7F4-79B8203A88BA}" type="datetimeFigureOut">
              <a:rPr lang="en-AE" smtClean="0"/>
              <a:t>03/11/2024</a:t>
            </a:fld>
            <a:endParaRPr lang="en-A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9E5ED-B70E-4955-ADA7-E87F2E337C6D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42471393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365127"/>
            <a:ext cx="59150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1825625"/>
            <a:ext cx="59150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6356352"/>
            <a:ext cx="15430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B96E075-681A-4414-A7F4-79B8203A88BA}" type="datetimeFigureOut">
              <a:rPr lang="en-AE" smtClean="0"/>
              <a:t>03/11/2024</a:t>
            </a:fld>
            <a:endParaRPr lang="en-A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6356352"/>
            <a:ext cx="23145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A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6356352"/>
            <a:ext cx="15430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BB9E5ED-B70E-4955-ADA7-E87F2E337C6D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40183847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0C8ACA4-F071-C913-4DFC-B01603485A6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person wearing a helmet&#10;&#10;Description automatically generated">
            <a:extLst>
              <a:ext uri="{FF2B5EF4-FFF2-40B4-BE49-F238E27FC236}">
                <a16:creationId xmlns:a16="http://schemas.microsoft.com/office/drawing/2014/main" id="{B574145A-D246-E082-49A6-DE44D1F061A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858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71074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</TotalTime>
  <Words>0</Words>
  <Application>Microsoft Office PowerPoint</Application>
  <PresentationFormat>Custom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Rasha Salim</dc:creator>
  <cp:lastModifiedBy>Rasha Salim</cp:lastModifiedBy>
  <cp:revision>4</cp:revision>
  <dcterms:created xsi:type="dcterms:W3CDTF">2024-11-01T14:03:17Z</dcterms:created>
  <dcterms:modified xsi:type="dcterms:W3CDTF">2024-11-03T11:07:52Z</dcterms:modified>
</cp:coreProperties>
</file>