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213F3B-F59A-4DA8-BCAB-ADFCBA5756C8}" v="1" dt="2024-11-03T11:04:24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3189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787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6936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5682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3655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71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605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6966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7611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027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713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1838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8ACA4-F071-C913-4DFC-B01603485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wearing a helmet&#10;&#10;Description automatically generated">
            <a:extLst>
              <a:ext uri="{FF2B5EF4-FFF2-40B4-BE49-F238E27FC236}">
                <a16:creationId xmlns:a16="http://schemas.microsoft.com/office/drawing/2014/main" id="{C9175F9D-C544-4B75-D8E5-34D8105A02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107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Rasha Salim</dc:creator>
  <cp:lastModifiedBy>Rasha Salim</cp:lastModifiedBy>
  <cp:revision>3</cp:revision>
  <dcterms:created xsi:type="dcterms:W3CDTF">2024-11-01T14:03:17Z</dcterms:created>
  <dcterms:modified xsi:type="dcterms:W3CDTF">2024-11-03T11:04:44Z</dcterms:modified>
</cp:coreProperties>
</file>