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8288000" cy="10287000"/>
  <p:notesSz cx="6858000" cy="9144000"/>
  <p:embeddedFontLst>
    <p:embeddedFont>
      <p:font typeface="Gotham Narrow 1" panose="020B0604020202020204" charset="0"/>
      <p:regular r:id="rId3"/>
    </p:embeddedFont>
    <p:embeddedFont>
      <p:font typeface="Gotham Narrow 2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27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sv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846035" y="9071699"/>
            <a:ext cx="7315200" cy="1545336"/>
          </a:xfrm>
          <a:custGeom>
            <a:avLst/>
            <a:gdLst/>
            <a:ahLst/>
            <a:cxnLst/>
            <a:rect l="l" t="t" r="r" b="b"/>
            <a:pathLst>
              <a:path w="7315200" h="1545336">
                <a:moveTo>
                  <a:pt x="0" y="0"/>
                </a:moveTo>
                <a:lnTo>
                  <a:pt x="7315200" y="0"/>
                </a:lnTo>
                <a:lnTo>
                  <a:pt x="7315200" y="1545336"/>
                </a:lnTo>
                <a:lnTo>
                  <a:pt x="0" y="15453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4" name="Group 4"/>
          <p:cNvGrpSpPr/>
          <p:nvPr/>
        </p:nvGrpSpPr>
        <p:grpSpPr>
          <a:xfrm rot="-4218034">
            <a:off x="-2334454" y="-2361043"/>
            <a:ext cx="15151812" cy="13684305"/>
            <a:chOff x="0" y="0"/>
            <a:chExt cx="3995386" cy="36084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95386" cy="3608419"/>
            </a:xfrm>
            <a:custGeom>
              <a:avLst/>
              <a:gdLst/>
              <a:ahLst/>
              <a:cxnLst/>
              <a:rect l="l" t="t" r="r" b="b"/>
              <a:pathLst>
                <a:path w="3995386" h="3608419">
                  <a:moveTo>
                    <a:pt x="0" y="0"/>
                  </a:moveTo>
                  <a:lnTo>
                    <a:pt x="3995386" y="0"/>
                  </a:lnTo>
                  <a:lnTo>
                    <a:pt x="3995386" y="3608419"/>
                  </a:lnTo>
                  <a:lnTo>
                    <a:pt x="0" y="3608419"/>
                  </a:lnTo>
                  <a:close/>
                </a:path>
              </a:pathLst>
            </a:custGeom>
            <a:solidFill>
              <a:srgbClr val="7E499D">
                <a:alpha val="84706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6" name="Freeform 6"/>
          <p:cNvSpPr/>
          <p:nvPr/>
        </p:nvSpPr>
        <p:spPr>
          <a:xfrm>
            <a:off x="933450" y="669243"/>
            <a:ext cx="2536352" cy="1354822"/>
          </a:xfrm>
          <a:custGeom>
            <a:avLst/>
            <a:gdLst/>
            <a:ahLst/>
            <a:cxnLst/>
            <a:rect l="l" t="t" r="r" b="b"/>
            <a:pathLst>
              <a:path w="2536352" h="1354822">
                <a:moveTo>
                  <a:pt x="0" y="0"/>
                </a:moveTo>
                <a:lnTo>
                  <a:pt x="2536352" y="0"/>
                </a:lnTo>
                <a:lnTo>
                  <a:pt x="2536352" y="1354822"/>
                </a:lnTo>
                <a:lnTo>
                  <a:pt x="0" y="13548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3" b="-43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7" name="Group 7"/>
          <p:cNvGrpSpPr/>
          <p:nvPr/>
        </p:nvGrpSpPr>
        <p:grpSpPr>
          <a:xfrm>
            <a:off x="8615527" y="669243"/>
            <a:ext cx="3351023" cy="1354822"/>
            <a:chOff x="0" y="0"/>
            <a:chExt cx="4468030" cy="1806429"/>
          </a:xfrm>
        </p:grpSpPr>
        <p:sp>
          <p:nvSpPr>
            <p:cNvPr id="8" name="Freeform 8"/>
            <p:cNvSpPr/>
            <p:nvPr/>
          </p:nvSpPr>
          <p:spPr>
            <a:xfrm>
              <a:off x="3264084" y="0"/>
              <a:ext cx="1203946" cy="1806429"/>
            </a:xfrm>
            <a:custGeom>
              <a:avLst/>
              <a:gdLst/>
              <a:ahLst/>
              <a:cxnLst/>
              <a:rect l="l" t="t" r="r" b="b"/>
              <a:pathLst>
                <a:path w="1203946" h="1806429">
                  <a:moveTo>
                    <a:pt x="0" y="0"/>
                  </a:moveTo>
                  <a:lnTo>
                    <a:pt x="1203946" y="0"/>
                  </a:lnTo>
                  <a:lnTo>
                    <a:pt x="1203946" y="1806429"/>
                  </a:lnTo>
                  <a:lnTo>
                    <a:pt x="0" y="1806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47944"/>
              <a:ext cx="2593530" cy="434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Gotham Narrow 1"/>
                  <a:ea typeface="Gotham Narrow 1"/>
                  <a:cs typeface="Gotham Narrow 1"/>
                  <a:sym typeface="Gotham Narrow 1"/>
                </a:rPr>
                <a:t>Host Organisation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7057857" y="9056857"/>
            <a:ext cx="1230143" cy="1230143"/>
          </a:xfrm>
          <a:custGeom>
            <a:avLst/>
            <a:gdLst/>
            <a:ahLst/>
            <a:cxnLst/>
            <a:rect l="l" t="t" r="r" b="b"/>
            <a:pathLst>
              <a:path w="1230143" h="1230143">
                <a:moveTo>
                  <a:pt x="0" y="0"/>
                </a:moveTo>
                <a:lnTo>
                  <a:pt x="1230143" y="0"/>
                </a:lnTo>
                <a:lnTo>
                  <a:pt x="1230143" y="1230143"/>
                </a:lnTo>
                <a:lnTo>
                  <a:pt x="0" y="12301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11" name="Group 11"/>
          <p:cNvGrpSpPr/>
          <p:nvPr/>
        </p:nvGrpSpPr>
        <p:grpSpPr>
          <a:xfrm>
            <a:off x="933450" y="5765649"/>
            <a:ext cx="1378543" cy="109771"/>
            <a:chOff x="0" y="0"/>
            <a:chExt cx="1913890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0AB00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3" name="Freeform 13"/>
          <p:cNvSpPr/>
          <p:nvPr/>
        </p:nvSpPr>
        <p:spPr>
          <a:xfrm rot="-6876271">
            <a:off x="7806605" y="972665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Freeform 14"/>
          <p:cNvSpPr/>
          <p:nvPr/>
        </p:nvSpPr>
        <p:spPr>
          <a:xfrm>
            <a:off x="933450" y="7601950"/>
            <a:ext cx="2069979" cy="2069979"/>
          </a:xfrm>
          <a:custGeom>
            <a:avLst/>
            <a:gdLst/>
            <a:ahLst/>
            <a:cxnLst/>
            <a:rect l="l" t="t" r="r" b="b"/>
            <a:pathLst>
              <a:path w="2069979" h="2069979">
                <a:moveTo>
                  <a:pt x="0" y="0"/>
                </a:moveTo>
                <a:lnTo>
                  <a:pt x="2069979" y="0"/>
                </a:lnTo>
                <a:lnTo>
                  <a:pt x="2069979" y="2069979"/>
                </a:lnTo>
                <a:lnTo>
                  <a:pt x="0" y="20699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TextBox 15"/>
          <p:cNvSpPr txBox="1"/>
          <p:nvPr/>
        </p:nvSpPr>
        <p:spPr>
          <a:xfrm>
            <a:off x="933450" y="6011850"/>
            <a:ext cx="10136933" cy="1486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18"/>
              </a:lnSpc>
            </a:pPr>
            <a:r>
              <a:rPr lang="en-US" sz="4974" spc="-99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26–27 February 2025 </a:t>
            </a:r>
          </a:p>
          <a:p>
            <a:pPr algn="l">
              <a:lnSpc>
                <a:spcPts val="4748"/>
              </a:lnSpc>
            </a:pPr>
            <a:r>
              <a:rPr lang="en-US" sz="3798" spc="-75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Abu Dhabi Energy Center, Abu Dhabi, UAE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3450" y="2619319"/>
            <a:ext cx="11956405" cy="287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spc="-258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Accelerating Non-Metallics: </a:t>
            </a:r>
          </a:p>
          <a:p>
            <a:pPr algn="l">
              <a:lnSpc>
                <a:spcPts val="7200"/>
              </a:lnSpc>
            </a:pPr>
            <a:r>
              <a:rPr lang="en-US" sz="6000" spc="-258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Building Resilient Energy </a:t>
            </a:r>
          </a:p>
          <a:p>
            <a:pPr algn="l">
              <a:lnSpc>
                <a:spcPts val="7200"/>
              </a:lnSpc>
            </a:pPr>
            <a:r>
              <a:rPr lang="en-US" sz="6000" spc="-258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Infrastructures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3450" y="9653867"/>
            <a:ext cx="2399618" cy="34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1814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Scan to view website.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17088" y="9012507"/>
            <a:ext cx="10136933" cy="98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312"/>
              </a:lnSpc>
            </a:pPr>
            <a:r>
              <a:rPr lang="en-US" sz="4874" spc="-97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Registration Open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5235500" y="3905350"/>
            <a:ext cx="2693697" cy="2476299"/>
            <a:chOff x="0" y="0"/>
            <a:chExt cx="3591596" cy="3301732"/>
          </a:xfrm>
        </p:grpSpPr>
        <p:sp>
          <p:nvSpPr>
            <p:cNvPr id="20" name="Freeform 20"/>
            <p:cNvSpPr/>
            <p:nvPr/>
          </p:nvSpPr>
          <p:spPr>
            <a:xfrm>
              <a:off x="497805" y="0"/>
              <a:ext cx="2595987" cy="3301732"/>
            </a:xfrm>
            <a:custGeom>
              <a:avLst/>
              <a:gdLst/>
              <a:ahLst/>
              <a:cxnLst/>
              <a:rect l="l" t="t" r="r" b="b"/>
              <a:pathLst>
                <a:path w="2595987" h="3301732">
                  <a:moveTo>
                    <a:pt x="0" y="0"/>
                  </a:moveTo>
                  <a:lnTo>
                    <a:pt x="2595987" y="0"/>
                  </a:lnTo>
                  <a:lnTo>
                    <a:pt x="2595987" y="3301732"/>
                  </a:lnTo>
                  <a:lnTo>
                    <a:pt x="0" y="3301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934284"/>
              <a:ext cx="3591596" cy="787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9"/>
                </a:lnSpc>
              </a:pPr>
              <a:r>
                <a:rPr lang="en-US" sz="1670">
                  <a:solidFill>
                    <a:srgbClr val="000000"/>
                  </a:solidFill>
                  <a:latin typeface="Gotham Narrow 2"/>
                  <a:ea typeface="Gotham Narrow 2"/>
                  <a:cs typeface="Gotham Narrow 2"/>
                  <a:sym typeface="Gotham Narrow 2"/>
                </a:rPr>
                <a:t>COMMITTEE </a:t>
              </a:r>
            </a:p>
            <a:p>
              <a:pPr algn="ctr">
                <a:lnSpc>
                  <a:spcPts val="2339"/>
                </a:lnSpc>
              </a:pPr>
              <a:r>
                <a:rPr lang="en-US" sz="1670">
                  <a:solidFill>
                    <a:srgbClr val="000000"/>
                  </a:solidFill>
                  <a:latin typeface="Gotham Narrow 2"/>
                  <a:ea typeface="Gotham Narrow 2"/>
                  <a:cs typeface="Gotham Narrow 2"/>
                  <a:sym typeface="Gotham Narrow 2"/>
                </a:rPr>
                <a:t>ADVISOR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Custom</PresentationFormat>
  <Paragraphs>10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Gotham Narrow 2</vt:lpstr>
      <vt:lpstr>Gotham Narrow 1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25SAB1 - PPT - Cover and Author Slide</dc:title>
  <dc:creator>Rasha Salim</dc:creator>
  <cp:lastModifiedBy>Rasha Salim</cp:lastModifiedBy>
  <cp:revision>2</cp:revision>
  <dcterms:created xsi:type="dcterms:W3CDTF">2006-08-16T00:00:00Z</dcterms:created>
  <dcterms:modified xsi:type="dcterms:W3CDTF">2025-01-27T10:42:04Z</dcterms:modified>
  <dc:identifier>DAGSZ895h0U</dc:identifier>
</cp:coreProperties>
</file>