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16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3189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787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6936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5682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36555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071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605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69663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7611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0027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713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1838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230EAC-C5DA-F9F4-C7D1-AAF265B077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white rectangular object with text on it&#10;&#10;Description automatically generated">
            <a:extLst>
              <a:ext uri="{FF2B5EF4-FFF2-40B4-BE49-F238E27FC236}">
                <a16:creationId xmlns:a16="http://schemas.microsoft.com/office/drawing/2014/main" id="{AB0DCC46-B20B-2BA5-13E4-120B2D8D1C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278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Rasha Salim</dc:creator>
  <cp:lastModifiedBy>Rasha Salim</cp:lastModifiedBy>
  <cp:revision>2</cp:revision>
  <dcterms:created xsi:type="dcterms:W3CDTF">2024-11-01T14:03:17Z</dcterms:created>
  <dcterms:modified xsi:type="dcterms:W3CDTF">2024-11-03T10:04:33Z</dcterms:modified>
</cp:coreProperties>
</file>