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AB00"/>
    <a:srgbClr val="818A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85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3B0CBF-7DD9-404E-CD03-CBACAA3EE5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BA5B21-2103-82FA-E018-FC309339F3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091B51-9522-DC6D-667F-EF41A93D9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D15F3-941A-414E-932C-70AE953E7EFC}" type="datetimeFigureOut">
              <a:rPr lang="en-AE" smtClean="0"/>
              <a:t>27/01/2025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0340A1-17C0-F96E-F7B3-5DF90FA61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C333E7-6EDA-08FC-2D6D-910C9727A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1701B-A19E-4893-99CB-D50B105BC010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22858198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04370-9800-FDBE-A87B-2D584F3FF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257BBD-2248-F151-11CD-847D341374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5B681D-A2EA-FAE6-3B4B-080D9CDAA6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D15F3-941A-414E-932C-70AE953E7EFC}" type="datetimeFigureOut">
              <a:rPr lang="en-AE" smtClean="0"/>
              <a:t>27/01/2025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3786BC-F1A8-7642-8FF8-562A9AFBE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C252F3-4FD2-7E08-4478-5BB584AC8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1701B-A19E-4893-99CB-D50B105BC010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2169320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9C7F761-EB9E-A68F-6FD1-E2B5F3FA33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5AFD56-6701-9F03-52B0-7C035E25B4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524B04-7F02-50CD-154B-AD07B053C8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D15F3-941A-414E-932C-70AE953E7EFC}" type="datetimeFigureOut">
              <a:rPr lang="en-AE" smtClean="0"/>
              <a:t>27/01/2025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522995-89EC-268E-5B9A-728AC5585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D4AB21-4AEB-D2CB-A732-AC1AAD545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1701B-A19E-4893-99CB-D50B105BC010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3150133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790121-7605-3C68-3FA0-3E56DEB723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6F96C9-FA1B-8A8A-AE78-F4EF291F4A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5F0081-428A-FAC9-D112-1EFCA8219B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D15F3-941A-414E-932C-70AE953E7EFC}" type="datetimeFigureOut">
              <a:rPr lang="en-AE" smtClean="0"/>
              <a:t>27/01/2025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2EFE94-8989-E8C4-C9CF-56DA1AD811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452020-B315-C4D2-C8DC-EE053C461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1701B-A19E-4893-99CB-D50B105BC010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3947530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34E40-2594-FE67-B693-0DD82ABA1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CE7DB7-8CFC-8941-4426-D9EB15C080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3C2514-39F7-A854-8E79-8E5BD6E6D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D15F3-941A-414E-932C-70AE953E7EFC}" type="datetimeFigureOut">
              <a:rPr lang="en-AE" smtClean="0"/>
              <a:t>27/01/2025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ADDCED-D1B1-C52E-07B4-A59759116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DC4BCF-0585-F1E4-F189-CAE7A26BA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1701B-A19E-4893-99CB-D50B105BC010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4248393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BC65C9-B755-8697-4734-38FC1B842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D15F4A-FD95-9C4D-9367-64BBF63E9C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CE9BE0-7727-752F-6599-5D283D192A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B55E19-55B7-0967-EA60-87B96D17E7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D15F3-941A-414E-932C-70AE953E7EFC}" type="datetimeFigureOut">
              <a:rPr lang="en-AE" smtClean="0"/>
              <a:t>27/01/2025</a:t>
            </a:fld>
            <a:endParaRPr lang="en-A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136D66-D175-4BB0-D1C9-48B1B7694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228F27-7BF1-F077-D586-EC5AFA5C84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1701B-A19E-4893-99CB-D50B105BC010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4262915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96CE6B-14DC-0B3E-1602-6E400399C6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8743E2-8059-EB83-89BF-035EB79EFD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1B8424-7D44-AB6B-FE7E-3B4240914C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E10110-D472-91A0-4268-7306FC40AC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AB1E69-FAEA-EC7B-859B-36CC438178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25E28E1-DD22-E55F-CC0F-8A786FB8A7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D15F3-941A-414E-932C-70AE953E7EFC}" type="datetimeFigureOut">
              <a:rPr lang="en-AE" smtClean="0"/>
              <a:t>27/01/2025</a:t>
            </a:fld>
            <a:endParaRPr lang="en-A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4AE3321-EA4C-82EF-C793-850AA4885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DF0F3D0-E67A-62D9-24FE-80EA626D4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1701B-A19E-4893-99CB-D50B105BC010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1649982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CD702-7A0D-51B1-0F1C-3275D8112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D91A64-51CA-46A5-2A68-BAC08521A2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D15F3-941A-414E-932C-70AE953E7EFC}" type="datetimeFigureOut">
              <a:rPr lang="en-AE" smtClean="0"/>
              <a:t>27/01/2025</a:t>
            </a:fld>
            <a:endParaRPr lang="en-A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33EF66-33C5-4136-8CBD-8F4D2DBDDD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586BEE-8C0F-B320-ACAE-8046FC86A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1701B-A19E-4893-99CB-D50B105BC010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3355826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DBD3D8C-16DD-C7C8-9B3E-046B502D27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D15F3-941A-414E-932C-70AE953E7EFC}" type="datetimeFigureOut">
              <a:rPr lang="en-AE" smtClean="0"/>
              <a:t>27/01/2025</a:t>
            </a:fld>
            <a:endParaRPr lang="en-A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54B0E6B-6522-9516-98C4-2713781B2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C26B77-8B89-1881-7F93-595FAF509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1701B-A19E-4893-99CB-D50B105BC010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591593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8C4F6E-8825-5A2C-245E-4E1AC8B210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E75611-71FF-1884-A564-6B2A354580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1CCF17-2D43-04D8-AC41-AA967EE7A9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BA54CF-D23B-FB2A-C72A-429E6058D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D15F3-941A-414E-932C-70AE953E7EFC}" type="datetimeFigureOut">
              <a:rPr lang="en-AE" smtClean="0"/>
              <a:t>27/01/2025</a:t>
            </a:fld>
            <a:endParaRPr lang="en-A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92786E-B720-B704-B6B5-49A9F05D1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F2E3EE-8602-4BA0-8D9E-0694DA317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1701B-A19E-4893-99CB-D50B105BC010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4278780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713198-515A-515A-6DD0-B675848DA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EFDAB21-04F7-857B-B7A0-B5565CDC64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B2526F-720C-7484-0AF0-4CBA8406CB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01DDE5-06E1-DD66-4753-14E9B74788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D15F3-941A-414E-932C-70AE953E7EFC}" type="datetimeFigureOut">
              <a:rPr lang="en-AE" smtClean="0"/>
              <a:t>27/01/2025</a:t>
            </a:fld>
            <a:endParaRPr lang="en-A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DB3964-5363-F8E6-DBB2-C19C30D9FC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C8BABA-7F31-5758-9769-A726A9A7B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1701B-A19E-4893-99CB-D50B105BC010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2585628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9636069-86C9-7803-41C3-85B8164053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DAEE1C-54AC-9A90-22D0-F01A30FA30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F6B68E-ACE1-C0CB-F9F7-B4CFD91AAF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26D15F3-941A-414E-932C-70AE953E7EFC}" type="datetimeFigureOut">
              <a:rPr lang="en-AE" smtClean="0"/>
              <a:t>27/01/2025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268CDA-120B-FB23-0FE9-11C17C73C1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B5CE41-CE62-523C-C115-15604D8B8D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1E1701B-A19E-4893-99CB-D50B105BC010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1101500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wearing a hard hat&#10;&#10;Description automatically generated">
            <a:extLst>
              <a:ext uri="{FF2B5EF4-FFF2-40B4-BE49-F238E27FC236}">
                <a16:creationId xmlns:a16="http://schemas.microsoft.com/office/drawing/2014/main" id="{3E1D6A0D-2A84-05D3-3D9D-426F2BBC4D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16CC66A-10EB-5CA3-6FD1-0B6B11694C9D}"/>
              </a:ext>
            </a:extLst>
          </p:cNvPr>
          <p:cNvSpPr/>
          <p:nvPr/>
        </p:nvSpPr>
        <p:spPr>
          <a:xfrm>
            <a:off x="9396918" y="252919"/>
            <a:ext cx="2636196" cy="1682885"/>
          </a:xfrm>
          <a:prstGeom prst="roundRect">
            <a:avLst/>
          </a:prstGeom>
          <a:ln w="57150">
            <a:solidFill>
              <a:srgbClr val="F0AB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2E9D0A-06B2-7FBB-7550-8A763D134476}"/>
              </a:ext>
            </a:extLst>
          </p:cNvPr>
          <p:cNvSpPr txBox="1"/>
          <p:nvPr/>
        </p:nvSpPr>
        <p:spPr>
          <a:xfrm>
            <a:off x="9499059" y="496110"/>
            <a:ext cx="24319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Sponsor Title/Exhibitor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LOGO</a:t>
            </a:r>
            <a:endParaRPr lang="en-AE" dirty="0"/>
          </a:p>
        </p:txBody>
      </p:sp>
    </p:spTree>
    <p:extLst>
      <p:ext uri="{BB962C8B-B14F-4D97-AF65-F5344CB8AC3E}">
        <p14:creationId xmlns:p14="http://schemas.microsoft.com/office/powerpoint/2010/main" val="2389428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5</Words>
  <Application>Microsoft Office PowerPoint</Application>
  <PresentationFormat>Widescreen</PresentationFormat>
  <Paragraphs>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Rasha Salim</dc:creator>
  <cp:lastModifiedBy>Rasha Salim</cp:lastModifiedBy>
  <cp:revision>2</cp:revision>
  <dcterms:created xsi:type="dcterms:W3CDTF">2025-01-27T12:58:20Z</dcterms:created>
  <dcterms:modified xsi:type="dcterms:W3CDTF">2025-01-27T13:01:37Z</dcterms:modified>
</cp:coreProperties>
</file>