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216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122363"/>
            <a:ext cx="58293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3602038"/>
            <a:ext cx="5143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31892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7870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50544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6936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56827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709740"/>
            <a:ext cx="59150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4589465"/>
            <a:ext cx="59150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36555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825625"/>
            <a:ext cx="29146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825625"/>
            <a:ext cx="29146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0719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65127"/>
            <a:ext cx="59150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681163"/>
            <a:ext cx="290125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2505075"/>
            <a:ext cx="290125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681163"/>
            <a:ext cx="2915543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2505075"/>
            <a:ext cx="291554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86058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69663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76114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987427"/>
            <a:ext cx="347186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0027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987427"/>
            <a:ext cx="3471863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47139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18384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FECDB9-139F-955D-16E7-2FF22FD14C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erson wearing a helmet&#10;&#10;Description automatically generated">
            <a:extLst>
              <a:ext uri="{FF2B5EF4-FFF2-40B4-BE49-F238E27FC236}">
                <a16:creationId xmlns:a16="http://schemas.microsoft.com/office/drawing/2014/main" id="{3FDF93F1-9348-C481-0BD5-89476F95F7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910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Rasha Salim</dc:creator>
  <cp:lastModifiedBy>Rasha Salim</cp:lastModifiedBy>
  <cp:revision>2</cp:revision>
  <dcterms:created xsi:type="dcterms:W3CDTF">2024-11-01T14:03:17Z</dcterms:created>
  <dcterms:modified xsi:type="dcterms:W3CDTF">2024-11-03T09:30:09Z</dcterms:modified>
</cp:coreProperties>
</file>