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90" r:id="rId3"/>
    <p:sldId id="297" r:id="rId4"/>
    <p:sldId id="30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F9B16-7A9C-BDBB-C8FB-1B815C53B1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8E8764-1E45-CA3A-862A-A0B1D3498D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76840-E36A-272B-BD30-D4BE06A8A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D1A3E-0AD3-40FF-B204-24CD197BCBB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D232BB-E9E2-9BB4-37CB-4E2A50B02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0CEE1-BFA8-57EA-FF8A-3B3D8A768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EC33-342E-47B6-B62B-A40A2CB20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090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DA1B7-36B9-9ACC-24C8-EE28458CB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82F423-4098-2DD1-E80B-C555CA533A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43B06-A3C1-A2CB-D89D-7425610B0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D1A3E-0AD3-40FF-B204-24CD197BCBB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3A4A1E-7F09-F9B2-D2A4-82B33C612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58E792-FC9B-0D70-16EF-C2422FE79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EC33-342E-47B6-B62B-A40A2CB20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886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FD68DE-0E70-415D-A2CE-9A70B8A4C9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073307-FB40-B67D-F0E9-8CED6741F2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C0B3D8-E816-D948-21A7-621FE30FF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D1A3E-0AD3-40FF-B204-24CD197BCBB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30BE75-36B0-F336-11DA-660544DFA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3601F3-A7E3-AC92-4AF4-391244594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EC33-342E-47B6-B62B-A40A2CB20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288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9E613-E0EC-CD25-A385-A621C70F1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BA2A1F-BC6B-BD49-4B38-E221665CBE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BCEE69-978F-D3A4-6742-A8CED61EF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D1A3E-0AD3-40FF-B204-24CD197BCBB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536F13-B159-BED4-B35F-0EC6FC7C5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9505EA-89F1-E769-0A10-01DBDA37E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EC33-342E-47B6-B62B-A40A2CB20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387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D9219-8E39-D983-19E5-261BB42F7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19DEB3-9A3D-C1F7-B533-4567EDAE6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B22108-1FDF-60F1-B4F4-FFC3F45AC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D1A3E-0AD3-40FF-B204-24CD197BCBB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364D7A-F833-82DE-1435-CB50F4A2F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8E60C8-2F64-152B-8CF9-8C17E23DA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EC33-342E-47B6-B62B-A40A2CB20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069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6739F-6FC7-FC3F-D770-9D3115E16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6BBFC-8B19-D83C-1BEC-FD9FC980C1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843A75-4A69-2EBC-C17E-911BA46575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82ECD4-9B6A-0CC2-D099-EA29BE184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D1A3E-0AD3-40FF-B204-24CD197BCBB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C2F45E-E69D-BA4F-3EAB-E948284EB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8E342-A1A8-E6D3-4EBF-EB998ECA9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EC33-342E-47B6-B62B-A40A2CB20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284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CCF9C-1883-ADA2-F337-0EA0158EB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6F98FA-AC1A-98B9-C549-3BCE2DBC4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2FB0A6-EB6E-2A70-D849-DC199DBC17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9B052B-8989-73E3-D9F3-1802212D9C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1B8E95-19CB-1457-51DB-900B10A659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4E6A87-DE09-A846-0AF4-F685D210C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D1A3E-0AD3-40FF-B204-24CD197BCBB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8581A1-7BC9-FCAE-26D1-04A63E048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A79223-6444-2927-F5B9-F306A2D68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EC33-342E-47B6-B62B-A40A2CB20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693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334C5-5334-DD04-5C92-654E15F37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0FAA42-B1AB-E21D-2DEA-1E4BB36C9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D1A3E-0AD3-40FF-B204-24CD197BCBB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CA26B6-078E-3AA6-72A1-08861F558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444954-8BCE-B708-4B6C-26EBADAB9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EC33-342E-47B6-B62B-A40A2CB20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97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8134DB-6C68-7008-5AAC-264B42B10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D1A3E-0AD3-40FF-B204-24CD197BCBB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76F7F7-3040-7C46-076A-5DCCEC1C4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5B7DF8-4FD1-F670-2541-AC67193B9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EC33-342E-47B6-B62B-A40A2CB20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539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79511-5CA7-B12A-813C-C373A93FF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C092C-70B2-792C-AFD3-07CB8DD79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DFE907-2D0E-FF13-0719-3993DF95B5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CBB96B-8323-97CB-A25B-03A3AB50E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D1A3E-0AD3-40FF-B204-24CD197BCBB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48388E-6324-E2A7-9146-3E429267C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A79005-DA0B-CB49-F2AF-F3FEF3993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EC33-342E-47B6-B62B-A40A2CB20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006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991E6-9AE2-832A-C032-E99CB4FB8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56390E-BAFE-49AC-34FC-BEF7A2DF9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9E7DFB-7990-F522-013A-7DE6134E24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634306-E232-AF86-91F2-86842C1C2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D1A3E-0AD3-40FF-B204-24CD197BCBB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3C0233-CAED-583C-3BD9-BC73FD8D3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E5ABC8-AA05-D19B-F09A-147672141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0EC33-342E-47B6-B62B-A40A2CB20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838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5957BA-463A-6E5C-EFF0-CA065639A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F78375-FCD2-E4E5-EBAD-F71DB8D7EC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BB23F7-B308-B52A-FFD0-06B15EBD04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FD1A3E-0AD3-40FF-B204-24CD197BCBB8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5410E1-6BB6-FBA1-6328-F862C8AD45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E2F5D3-CAD3-6A90-399A-AAA1A33EB6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50EC33-342E-47B6-B62B-A40A2CB20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80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60287C39-4645-BB43-B66F-E7546786087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10"/>
          <p:cNvSpPr txBox="1"/>
          <p:nvPr/>
        </p:nvSpPr>
        <p:spPr>
          <a:xfrm>
            <a:off x="8388456" y="5214441"/>
            <a:ext cx="2302759" cy="2821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26"/>
              </a:lnSpc>
            </a:pPr>
            <a:r>
              <a:rPr lang="en-US" sz="1903">
                <a:solidFill>
                  <a:srgbClr val="FFFFFF"/>
                </a:solidFill>
                <a:latin typeface="Century Gothic" panose="020B0502020202020204" pitchFamily="34" charset="0"/>
              </a:rPr>
              <a:t>Company Name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8396030" y="2101258"/>
            <a:ext cx="2366199" cy="2949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279"/>
              </a:lnSpc>
            </a:pPr>
            <a:r>
              <a:rPr lang="en-US" sz="2149" spc="129">
                <a:solidFill>
                  <a:srgbClr val="FFFFFF"/>
                </a:solidFill>
                <a:latin typeface="Century Gothic" panose="020B0502020202020204" pitchFamily="34" charset="0"/>
              </a:rPr>
              <a:t>Presenter Name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992354" y="3074356"/>
            <a:ext cx="5474225" cy="14619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734"/>
              </a:lnSpc>
            </a:pPr>
            <a:r>
              <a:rPr lang="en-US" sz="5358" spc="-16">
                <a:solidFill>
                  <a:srgbClr val="FFFFFF"/>
                </a:solidFill>
                <a:latin typeface="Century Gothic" panose="020B0502020202020204" pitchFamily="34" charset="0"/>
              </a:rPr>
              <a:t>Presentation</a:t>
            </a:r>
          </a:p>
          <a:p>
            <a:pPr>
              <a:lnSpc>
                <a:spcPts val="5734"/>
              </a:lnSpc>
            </a:pPr>
            <a:r>
              <a:rPr lang="en-US" sz="5358" spc="-16">
                <a:solidFill>
                  <a:srgbClr val="FFFFFF"/>
                </a:solidFill>
                <a:latin typeface="Century Gothic" panose="020B0502020202020204" pitchFamily="34" charset="0"/>
              </a:rPr>
              <a:t>Title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193BACB-0BE7-083B-B676-222FEC65A44D}"/>
              </a:ext>
            </a:extLst>
          </p:cNvPr>
          <p:cNvSpPr/>
          <p:nvPr/>
        </p:nvSpPr>
        <p:spPr>
          <a:xfrm>
            <a:off x="8317441" y="2582932"/>
            <a:ext cx="2444788" cy="2444788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grpSp>
        <p:nvGrpSpPr>
          <p:cNvPr id="16" name="Group 5">
            <a:extLst>
              <a:ext uri="{FF2B5EF4-FFF2-40B4-BE49-F238E27FC236}">
                <a16:creationId xmlns:a16="http://schemas.microsoft.com/office/drawing/2014/main" id="{DAE7DD9E-0798-DB05-AA28-787BB0F7C5C9}"/>
              </a:ext>
            </a:extLst>
          </p:cNvPr>
          <p:cNvGrpSpPr/>
          <p:nvPr/>
        </p:nvGrpSpPr>
        <p:grpSpPr>
          <a:xfrm>
            <a:off x="0" y="327527"/>
            <a:ext cx="12192000" cy="1318501"/>
            <a:chOff x="0" y="-47625"/>
            <a:chExt cx="5650920" cy="860425"/>
          </a:xfrm>
        </p:grpSpPr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92C2210C-5FDD-3EFD-02ED-4423EB18C178}"/>
                </a:ext>
              </a:extLst>
            </p:cNvPr>
            <p:cNvSpPr/>
            <p:nvPr/>
          </p:nvSpPr>
          <p:spPr>
            <a:xfrm>
              <a:off x="0" y="-9937"/>
              <a:ext cx="5650920" cy="637014"/>
            </a:xfrm>
            <a:custGeom>
              <a:avLst/>
              <a:gdLst/>
              <a:ahLst/>
              <a:cxnLst/>
              <a:rect l="l" t="t" r="r" b="b"/>
              <a:pathLst>
                <a:path w="5650920" h="637014">
                  <a:moveTo>
                    <a:pt x="0" y="0"/>
                  </a:moveTo>
                  <a:lnTo>
                    <a:pt x="5650920" y="0"/>
                  </a:lnTo>
                  <a:lnTo>
                    <a:pt x="5650920" y="637014"/>
                  </a:lnTo>
                  <a:lnTo>
                    <a:pt x="0" y="63701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AE"/>
            </a:p>
          </p:txBody>
        </p:sp>
        <p:sp>
          <p:nvSpPr>
            <p:cNvPr id="15" name="TextBox 7">
              <a:extLst>
                <a:ext uri="{FF2B5EF4-FFF2-40B4-BE49-F238E27FC236}">
                  <a16:creationId xmlns:a16="http://schemas.microsoft.com/office/drawing/2014/main" id="{F953AC35-E88A-9E70-2B8D-2B053226EAE8}"/>
                </a:ext>
              </a:extLst>
            </p:cNvPr>
            <p:cNvSpPr txBox="1"/>
            <p:nvPr/>
          </p:nvSpPr>
          <p:spPr>
            <a:xfrm>
              <a:off x="0" y="-47625"/>
              <a:ext cx="812800" cy="860425"/>
            </a:xfrm>
            <a:prstGeom prst="rect">
              <a:avLst/>
            </a:prstGeom>
          </p:spPr>
          <p:txBody>
            <a:bodyPr lIns="19693" tIns="19693" rIns="19693" bIns="19693" rtlCol="0" anchor="ctr"/>
            <a:lstStyle/>
            <a:p>
              <a:pPr algn="ctr">
                <a:lnSpc>
                  <a:spcPts val="1031"/>
                </a:lnSpc>
              </a:pPr>
              <a:endParaRPr sz="1200"/>
            </a:p>
          </p:txBody>
        </p:sp>
      </p:grpSp>
      <p:pic>
        <p:nvPicPr>
          <p:cNvPr id="18" name="Picture 8" descr="Text&#10;&#10;Description automatically generated">
            <a:extLst>
              <a:ext uri="{FF2B5EF4-FFF2-40B4-BE49-F238E27FC236}">
                <a16:creationId xmlns:a16="http://schemas.microsoft.com/office/drawing/2014/main" id="{5E2BBD3D-E5B8-DD36-82B5-E55E6D10915A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0582551" y="551662"/>
            <a:ext cx="1096859" cy="618135"/>
          </a:xfrm>
          <a:prstGeom prst="rect">
            <a:avLst/>
          </a:prstGeom>
        </p:spPr>
      </p:pic>
      <p:pic>
        <p:nvPicPr>
          <p:cNvPr id="20" name="Picture 9" descr="Text, logo&#10;&#10;Description automatically generated">
            <a:extLst>
              <a:ext uri="{FF2B5EF4-FFF2-40B4-BE49-F238E27FC236}">
                <a16:creationId xmlns:a16="http://schemas.microsoft.com/office/drawing/2014/main" id="{8A0F7A55-4C45-84AB-8021-D5A35A1CC726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799497" y="486614"/>
            <a:ext cx="1477591" cy="683723"/>
          </a:xfrm>
          <a:prstGeom prst="rect">
            <a:avLst/>
          </a:prstGeom>
        </p:spPr>
      </p:pic>
      <p:sp>
        <p:nvSpPr>
          <p:cNvPr id="22" name="TextBox 11">
            <a:extLst>
              <a:ext uri="{FF2B5EF4-FFF2-40B4-BE49-F238E27FC236}">
                <a16:creationId xmlns:a16="http://schemas.microsoft.com/office/drawing/2014/main" id="{654DB1A5-9851-20BB-1096-78B53FB31D34}"/>
              </a:ext>
            </a:extLst>
          </p:cNvPr>
          <p:cNvSpPr txBox="1"/>
          <p:nvPr/>
        </p:nvSpPr>
        <p:spPr>
          <a:xfrm>
            <a:off x="534421" y="865331"/>
            <a:ext cx="7607271" cy="2960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09"/>
              </a:lnSpc>
            </a:pPr>
            <a:r>
              <a:rPr lang="en-US" sz="1300" b="1" spc="62" dirty="0">
                <a:solidFill>
                  <a:srgbClr val="0046AD"/>
                </a:solidFill>
                <a:latin typeface="Century Gothic"/>
              </a:rPr>
              <a:t>12–13 November 2025 | JW Marriott Hotel | Rio de Janeiro, Brazil </a:t>
            </a:r>
          </a:p>
        </p:txBody>
      </p:sp>
      <p:sp>
        <p:nvSpPr>
          <p:cNvPr id="24" name="TextBox 11">
            <a:extLst>
              <a:ext uri="{FF2B5EF4-FFF2-40B4-BE49-F238E27FC236}">
                <a16:creationId xmlns:a16="http://schemas.microsoft.com/office/drawing/2014/main" id="{F51C6122-7BC8-77C1-C667-50F31762CDCE}"/>
              </a:ext>
            </a:extLst>
          </p:cNvPr>
          <p:cNvSpPr txBox="1"/>
          <p:nvPr/>
        </p:nvSpPr>
        <p:spPr>
          <a:xfrm>
            <a:off x="534421" y="549380"/>
            <a:ext cx="7793124" cy="3211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09"/>
              </a:lnSpc>
            </a:pPr>
            <a:r>
              <a:rPr lang="en-US" sz="2200" b="1" spc="62" dirty="0">
                <a:solidFill>
                  <a:srgbClr val="0046AD"/>
                </a:solidFill>
                <a:latin typeface="Century Gothic"/>
              </a:rPr>
              <a:t>Digital Transformation</a:t>
            </a:r>
          </a:p>
        </p:txBody>
      </p:sp>
    </p:spTree>
    <p:extLst>
      <p:ext uri="{BB962C8B-B14F-4D97-AF65-F5344CB8AC3E}">
        <p14:creationId xmlns:p14="http://schemas.microsoft.com/office/powerpoint/2010/main" val="180982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A4EB0C8-A4C2-A7E8-B875-C2561913A99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16076"/>
            <a:ext cx="12227560" cy="1512000"/>
          </a:xfrm>
          <a:prstGeom prst="rect">
            <a:avLst/>
          </a:prstGeom>
        </p:spPr>
      </p:pic>
      <p:sp>
        <p:nvSpPr>
          <p:cNvPr id="22" name="Freeform 6">
            <a:extLst>
              <a:ext uri="{FF2B5EF4-FFF2-40B4-BE49-F238E27FC236}">
                <a16:creationId xmlns:a16="http://schemas.microsoft.com/office/drawing/2014/main" id="{ECE8EAD4-BF04-D64A-1A90-CFC4648A5496}"/>
              </a:ext>
            </a:extLst>
          </p:cNvPr>
          <p:cNvSpPr/>
          <p:nvPr/>
        </p:nvSpPr>
        <p:spPr>
          <a:xfrm>
            <a:off x="0" y="264474"/>
            <a:ext cx="12192000" cy="976150"/>
          </a:xfrm>
          <a:custGeom>
            <a:avLst/>
            <a:gdLst/>
            <a:ahLst/>
            <a:cxnLst/>
            <a:rect l="l" t="t" r="r" b="b"/>
            <a:pathLst>
              <a:path w="5650920" h="637014">
                <a:moveTo>
                  <a:pt x="0" y="0"/>
                </a:moveTo>
                <a:lnTo>
                  <a:pt x="5650920" y="0"/>
                </a:lnTo>
                <a:lnTo>
                  <a:pt x="5650920" y="637014"/>
                </a:lnTo>
                <a:lnTo>
                  <a:pt x="0" y="637014"/>
                </a:lnTo>
                <a:close/>
              </a:path>
            </a:pathLst>
          </a:custGeom>
          <a:solidFill>
            <a:srgbClr val="FFFFFF"/>
          </a:solidFill>
        </p:spPr>
        <p:txBody>
          <a:bodyPr/>
          <a:lstStyle/>
          <a:p>
            <a:endParaRPr lang="en-AE"/>
          </a:p>
        </p:txBody>
      </p:sp>
      <p:pic>
        <p:nvPicPr>
          <p:cNvPr id="24" name="Picture 8" descr="Text&#10;&#10;Description automatically generated">
            <a:extLst>
              <a:ext uri="{FF2B5EF4-FFF2-40B4-BE49-F238E27FC236}">
                <a16:creationId xmlns:a16="http://schemas.microsoft.com/office/drawing/2014/main" id="{8975D346-EAFD-6113-C0A0-60740B44062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0536088" y="430857"/>
            <a:ext cx="1096859" cy="618135"/>
          </a:xfrm>
          <a:prstGeom prst="rect">
            <a:avLst/>
          </a:prstGeom>
        </p:spPr>
      </p:pic>
      <p:pic>
        <p:nvPicPr>
          <p:cNvPr id="26" name="Picture 9" descr="Text, logo&#10;&#10;Description automatically generated">
            <a:extLst>
              <a:ext uri="{FF2B5EF4-FFF2-40B4-BE49-F238E27FC236}">
                <a16:creationId xmlns:a16="http://schemas.microsoft.com/office/drawing/2014/main" id="{7D0CC964-099F-04E8-AD8E-768D866DC4B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655682" y="365809"/>
            <a:ext cx="1574943" cy="727217"/>
          </a:xfrm>
          <a:prstGeom prst="rect">
            <a:avLst/>
          </a:prstGeom>
        </p:spPr>
      </p:pic>
      <p:sp>
        <p:nvSpPr>
          <p:cNvPr id="28" name="TextBox 11">
            <a:extLst>
              <a:ext uri="{FF2B5EF4-FFF2-40B4-BE49-F238E27FC236}">
                <a16:creationId xmlns:a16="http://schemas.microsoft.com/office/drawing/2014/main" id="{F287FC31-4CBB-AFC9-47B5-F4AD2BB558EA}"/>
              </a:ext>
            </a:extLst>
          </p:cNvPr>
          <p:cNvSpPr txBox="1"/>
          <p:nvPr/>
        </p:nvSpPr>
        <p:spPr>
          <a:xfrm>
            <a:off x="487958" y="744526"/>
            <a:ext cx="7607271" cy="3016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09"/>
              </a:lnSpc>
            </a:pPr>
            <a:r>
              <a:rPr lang="en-US" sz="1300" b="1" spc="62" dirty="0">
                <a:solidFill>
                  <a:srgbClr val="0046AD"/>
                </a:solidFill>
                <a:latin typeface="Century Gothic"/>
              </a:rPr>
              <a:t>12–13 November 2025 | JW Marriott Hotel | Rio de Janeiro, Brazil </a:t>
            </a:r>
          </a:p>
        </p:txBody>
      </p:sp>
      <p:sp>
        <p:nvSpPr>
          <p:cNvPr id="30" name="TextBox 11">
            <a:extLst>
              <a:ext uri="{FF2B5EF4-FFF2-40B4-BE49-F238E27FC236}">
                <a16:creationId xmlns:a16="http://schemas.microsoft.com/office/drawing/2014/main" id="{B48E46C3-7BF5-7EB6-1488-66A61FBC8A73}"/>
              </a:ext>
            </a:extLst>
          </p:cNvPr>
          <p:cNvSpPr txBox="1"/>
          <p:nvPr/>
        </p:nvSpPr>
        <p:spPr>
          <a:xfrm>
            <a:off x="487958" y="428575"/>
            <a:ext cx="7904636" cy="3211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09"/>
              </a:lnSpc>
            </a:pPr>
            <a:r>
              <a:rPr lang="en-US" sz="2200" b="1" spc="62" dirty="0">
                <a:solidFill>
                  <a:srgbClr val="0046AD"/>
                </a:solidFill>
                <a:latin typeface="Century Gothic"/>
              </a:rPr>
              <a:t>Digital Transformation</a:t>
            </a:r>
          </a:p>
        </p:txBody>
      </p:sp>
    </p:spTree>
    <p:extLst>
      <p:ext uri="{BB962C8B-B14F-4D97-AF65-F5344CB8AC3E}">
        <p14:creationId xmlns:p14="http://schemas.microsoft.com/office/powerpoint/2010/main" val="3675060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60287C39-4645-BB43-B66F-E7546786087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699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60287C39-4645-BB43-B66F-E7546786087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16" name="Group 5">
            <a:extLst>
              <a:ext uri="{FF2B5EF4-FFF2-40B4-BE49-F238E27FC236}">
                <a16:creationId xmlns:a16="http://schemas.microsoft.com/office/drawing/2014/main" id="{DAE7DD9E-0798-DB05-AA28-787BB0F7C5C9}"/>
              </a:ext>
            </a:extLst>
          </p:cNvPr>
          <p:cNvGrpSpPr/>
          <p:nvPr/>
        </p:nvGrpSpPr>
        <p:grpSpPr>
          <a:xfrm>
            <a:off x="0" y="327527"/>
            <a:ext cx="12192000" cy="1318501"/>
            <a:chOff x="0" y="-47625"/>
            <a:chExt cx="5650920" cy="860425"/>
          </a:xfrm>
        </p:grpSpPr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92C2210C-5FDD-3EFD-02ED-4423EB18C178}"/>
                </a:ext>
              </a:extLst>
            </p:cNvPr>
            <p:cNvSpPr/>
            <p:nvPr/>
          </p:nvSpPr>
          <p:spPr>
            <a:xfrm>
              <a:off x="0" y="-9937"/>
              <a:ext cx="5650920" cy="637014"/>
            </a:xfrm>
            <a:custGeom>
              <a:avLst/>
              <a:gdLst/>
              <a:ahLst/>
              <a:cxnLst/>
              <a:rect l="l" t="t" r="r" b="b"/>
              <a:pathLst>
                <a:path w="5650920" h="637014">
                  <a:moveTo>
                    <a:pt x="0" y="0"/>
                  </a:moveTo>
                  <a:lnTo>
                    <a:pt x="5650920" y="0"/>
                  </a:lnTo>
                  <a:lnTo>
                    <a:pt x="5650920" y="637014"/>
                  </a:lnTo>
                  <a:lnTo>
                    <a:pt x="0" y="63701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AE"/>
            </a:p>
          </p:txBody>
        </p:sp>
        <p:sp>
          <p:nvSpPr>
            <p:cNvPr id="15" name="TextBox 7">
              <a:extLst>
                <a:ext uri="{FF2B5EF4-FFF2-40B4-BE49-F238E27FC236}">
                  <a16:creationId xmlns:a16="http://schemas.microsoft.com/office/drawing/2014/main" id="{F953AC35-E88A-9E70-2B8D-2B053226EAE8}"/>
                </a:ext>
              </a:extLst>
            </p:cNvPr>
            <p:cNvSpPr txBox="1"/>
            <p:nvPr/>
          </p:nvSpPr>
          <p:spPr>
            <a:xfrm>
              <a:off x="0" y="-47625"/>
              <a:ext cx="812800" cy="860425"/>
            </a:xfrm>
            <a:prstGeom prst="rect">
              <a:avLst/>
            </a:prstGeom>
          </p:spPr>
          <p:txBody>
            <a:bodyPr lIns="19693" tIns="19693" rIns="19693" bIns="19693" rtlCol="0" anchor="ctr"/>
            <a:lstStyle/>
            <a:p>
              <a:pPr algn="ctr">
                <a:lnSpc>
                  <a:spcPts val="1031"/>
                </a:lnSpc>
              </a:pPr>
              <a:endParaRPr sz="1200"/>
            </a:p>
          </p:txBody>
        </p:sp>
      </p:grpSp>
      <p:pic>
        <p:nvPicPr>
          <p:cNvPr id="18" name="Picture 8" descr="Text&#10;&#10;Description automatically generated">
            <a:extLst>
              <a:ext uri="{FF2B5EF4-FFF2-40B4-BE49-F238E27FC236}">
                <a16:creationId xmlns:a16="http://schemas.microsoft.com/office/drawing/2014/main" id="{5E2BBD3D-E5B8-DD36-82B5-E55E6D10915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0582551" y="551662"/>
            <a:ext cx="1096859" cy="618135"/>
          </a:xfrm>
          <a:prstGeom prst="rect">
            <a:avLst/>
          </a:prstGeom>
        </p:spPr>
      </p:pic>
      <p:pic>
        <p:nvPicPr>
          <p:cNvPr id="20" name="Picture 9" descr="Text, logo&#10;&#10;Description automatically generated">
            <a:extLst>
              <a:ext uri="{FF2B5EF4-FFF2-40B4-BE49-F238E27FC236}">
                <a16:creationId xmlns:a16="http://schemas.microsoft.com/office/drawing/2014/main" id="{8A0F7A55-4C45-84AB-8021-D5A35A1CC726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799497" y="486614"/>
            <a:ext cx="1477591" cy="683723"/>
          </a:xfrm>
          <a:prstGeom prst="rect">
            <a:avLst/>
          </a:prstGeom>
        </p:spPr>
      </p:pic>
      <p:sp>
        <p:nvSpPr>
          <p:cNvPr id="22" name="TextBox 11">
            <a:extLst>
              <a:ext uri="{FF2B5EF4-FFF2-40B4-BE49-F238E27FC236}">
                <a16:creationId xmlns:a16="http://schemas.microsoft.com/office/drawing/2014/main" id="{654DB1A5-9851-20BB-1096-78B53FB31D34}"/>
              </a:ext>
            </a:extLst>
          </p:cNvPr>
          <p:cNvSpPr txBox="1"/>
          <p:nvPr/>
        </p:nvSpPr>
        <p:spPr>
          <a:xfrm>
            <a:off x="534421" y="865331"/>
            <a:ext cx="7607271" cy="3016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09"/>
              </a:lnSpc>
            </a:pPr>
            <a:r>
              <a:rPr lang="en-US" sz="1300" b="1" spc="62" dirty="0">
                <a:solidFill>
                  <a:srgbClr val="0046AD"/>
                </a:solidFill>
                <a:latin typeface="Century Gothic"/>
              </a:rPr>
              <a:t>12–13 November 2025 | JW Marriott Hotel | Rio de Janeiro, Brazil </a:t>
            </a:r>
          </a:p>
        </p:txBody>
      </p:sp>
      <p:sp>
        <p:nvSpPr>
          <p:cNvPr id="24" name="TextBox 11">
            <a:extLst>
              <a:ext uri="{FF2B5EF4-FFF2-40B4-BE49-F238E27FC236}">
                <a16:creationId xmlns:a16="http://schemas.microsoft.com/office/drawing/2014/main" id="{F51C6122-7BC8-77C1-C667-50F31762CDCE}"/>
              </a:ext>
            </a:extLst>
          </p:cNvPr>
          <p:cNvSpPr txBox="1"/>
          <p:nvPr/>
        </p:nvSpPr>
        <p:spPr>
          <a:xfrm>
            <a:off x="534421" y="549380"/>
            <a:ext cx="7793124" cy="3211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09"/>
              </a:lnSpc>
            </a:pPr>
            <a:r>
              <a:rPr lang="en-US" sz="2200" b="1" spc="62" dirty="0">
                <a:solidFill>
                  <a:srgbClr val="0046AD"/>
                </a:solidFill>
                <a:latin typeface="Century Gothic"/>
              </a:rPr>
              <a:t>Digital Transformation</a:t>
            </a:r>
          </a:p>
        </p:txBody>
      </p:sp>
      <p:sp>
        <p:nvSpPr>
          <p:cNvPr id="2" name="TextBox 12">
            <a:extLst>
              <a:ext uri="{FF2B5EF4-FFF2-40B4-BE49-F238E27FC236}">
                <a16:creationId xmlns:a16="http://schemas.microsoft.com/office/drawing/2014/main" id="{521B907E-72A0-C96F-0C6A-16080870B2D3}"/>
              </a:ext>
            </a:extLst>
          </p:cNvPr>
          <p:cNvSpPr txBox="1"/>
          <p:nvPr/>
        </p:nvSpPr>
        <p:spPr>
          <a:xfrm>
            <a:off x="3738061" y="2855521"/>
            <a:ext cx="7349039" cy="7473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734"/>
              </a:lnSpc>
            </a:pPr>
            <a:r>
              <a:rPr lang="en-US" sz="7000" b="1" spc="-16">
                <a:solidFill>
                  <a:srgbClr val="FFFFFF"/>
                </a:solidFill>
                <a:latin typeface="Century Gothic" panose="020B0502020202020204" pitchFamily="34" charset="0"/>
              </a:rPr>
              <a:t>Thank You!</a:t>
            </a:r>
          </a:p>
        </p:txBody>
      </p:sp>
      <p:sp>
        <p:nvSpPr>
          <p:cNvPr id="5" name="TextBox 12">
            <a:extLst>
              <a:ext uri="{FF2B5EF4-FFF2-40B4-BE49-F238E27FC236}">
                <a16:creationId xmlns:a16="http://schemas.microsoft.com/office/drawing/2014/main" id="{07D2388D-388D-04AE-B1FF-411B172EE4B3}"/>
              </a:ext>
            </a:extLst>
          </p:cNvPr>
          <p:cNvSpPr txBox="1"/>
          <p:nvPr/>
        </p:nvSpPr>
        <p:spPr>
          <a:xfrm>
            <a:off x="4378746" y="4031701"/>
            <a:ext cx="4511254" cy="7309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734"/>
              </a:lnSpc>
            </a:pPr>
            <a:r>
              <a:rPr lang="en-US" sz="5300" spc="-16">
                <a:solidFill>
                  <a:srgbClr val="FFFFFF"/>
                </a:solidFill>
                <a:latin typeface="Century Gothic"/>
              </a:rPr>
              <a:t>Questions</a:t>
            </a:r>
            <a:r>
              <a:rPr lang="en-US" sz="5350" spc="-16">
                <a:solidFill>
                  <a:srgbClr val="FFFFFF"/>
                </a:solidFill>
                <a:latin typeface="Century Gothic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973328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56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Bienor Melo</dc:creator>
  <cp:lastModifiedBy>Bienor Melo</cp:lastModifiedBy>
  <cp:revision>1</cp:revision>
  <dcterms:created xsi:type="dcterms:W3CDTF">2025-09-19T06:07:30Z</dcterms:created>
  <dcterms:modified xsi:type="dcterms:W3CDTF">2025-09-19T06:11:03Z</dcterms:modified>
</cp:coreProperties>
</file>