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handoutMasterIdLst>
    <p:handoutMasterId r:id="rId4"/>
  </p:handoutMasterIdLst>
  <p:sldIdLst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F"/>
    <a:srgbClr val="008345"/>
    <a:srgbClr val="0E3881"/>
    <a:srgbClr val="0046AD"/>
    <a:srgbClr val="F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1598"/>
    <p:restoredTop sz="94748"/>
  </p:normalViewPr>
  <p:slideViewPr>
    <p:cSldViewPr snapToGrid="0" snapToObjects="1" showGuides="1">
      <p:cViewPr varScale="1">
        <p:scale>
          <a:sx n="109" d="100"/>
          <a:sy n="109" d="100"/>
        </p:scale>
        <p:origin x="70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10" d="100"/>
          <a:sy n="110" d="100"/>
        </p:scale>
        <p:origin x="314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4F1B-6222-8046-9F90-D0EC86C1B88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BC5A6-D99D-C049-B864-F62FA786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22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090846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6227622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9581"/>
            <a:ext cx="10515600" cy="5211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244009"/>
            <a:ext cx="2628900" cy="493295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244009"/>
            <a:ext cx="7734300" cy="493295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A45AE-88A5-494C-A19C-7633ED890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52A6E-FF12-7443-AC51-141942DB6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779D8-3C7A-1E4F-8D8D-6E856D2D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50487-B9DC-0440-8AB7-D88661852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D6F63-EBC8-344E-8FDE-DE7075CF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72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EA38-F3EC-F243-B2B6-9BFD930B0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7DE96-815B-BC45-81F8-CB1238F0A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5FD20-CE05-BB40-8924-313F578AC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152F2-1596-E84B-BC1F-1702772B2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8824F-B3FC-2F44-9C9D-43CB503D4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2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08FE3-B299-964D-A1B8-0CE94D7D0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3487E-3F3F-D548-8DD7-3233E9F9C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182D7-2A7B-AE42-8867-E25B7419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2CECF-C7BF-1041-95EB-B1725B35F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F9558-E153-6B4B-AA9A-902B2A92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00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E7D34-D015-3F4B-99EF-B76646BB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8DF7D-C5C1-344C-B605-0A91D09345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CBCFC0-AD4B-D44C-AC74-82F105CBF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044D74-16F7-1A46-8052-C352ACE37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DC755E-3383-F349-A146-E67BD3409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6AAD2-28B9-C148-8A86-2FFC62EF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99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3A25D-7A0A-EC44-9CED-60EDAC99F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E6E11-FB61-9741-80A6-9CC0B419C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E6F9BB-7070-B845-A943-28DC1BD11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EAD5FE-0A81-FB4C-B1F5-7D9B4493B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E081F-C9BD-034A-9323-1CCB2641EE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AECD55-952D-3E4D-93D0-EF0C21BC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06197-733D-B342-9161-390059AF1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7585FF-CA88-A248-B76D-9E88722B4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24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9FBD7-2ED6-5743-9BB6-2A470AD06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42A322-75D6-F741-9BE5-543E1EDE6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AAA00-9B03-6C4D-B3ED-9773DF36D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28F825-1109-384C-B92C-AC841EC0C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33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5598A3-D7A4-9440-BF6E-09FF1EB84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A3F669-642C-D541-B0E3-C0432A57A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A4D07-DB47-5E4C-AE06-E41013702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53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5ACD9-9977-FE4E-A59E-B43E0EF8E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7FDCC-354A-EF4A-95EA-3A32B995A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AD5D98-5C3F-5045-92C1-BF80A1EAB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9B9A7-0CF8-2442-94AD-15E2D6C93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83C82-EAEF-5444-9D27-537E361A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B81860-8206-2A41-9501-44DC51DAB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4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60" y="1198880"/>
            <a:ext cx="11369040" cy="5019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825624"/>
            <a:ext cx="11369040" cy="4697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3BC33-4956-6244-9F26-68013F4A9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D04A5D-05B7-B84D-988E-BB04118FA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FCD12-FAC4-F54F-B9F7-6D2072C9D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E17A1-5729-6A4D-B26A-F24208F8B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483B2-4DA0-484E-99C2-BD3224246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B4DA2-332A-1047-9E62-D6C0932E5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656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52EBD-245E-A240-A839-4E9C2F842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9B18E1-7AE9-AD43-8B43-8E657576E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EBC59-E83D-4647-A47A-103D56436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12384-C26C-C84A-9852-2152ED729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30B86-43F2-2142-B3AA-AD99C9F5C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10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548C83-ADFA-C74E-BF4E-5FE2924C2E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6F0255-0FC5-D143-ABB9-1DA7480705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034D8-DAFF-E84B-87EE-052358762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6609A-A948-2449-B296-E432008CE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9FB29-6770-C941-9883-D433F130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9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22744"/>
            <a:ext cx="10515600" cy="4679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201479"/>
            <a:ext cx="10515600" cy="4892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344" y="1268893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39"/>
          <p:cNvSpPr/>
          <p:nvPr userDrawn="1"/>
        </p:nvSpPr>
        <p:spPr>
          <a:xfrm>
            <a:off x="0" y="2529"/>
            <a:ext cx="11484943" cy="874064"/>
          </a:xfrm>
          <a:custGeom>
            <a:avLst/>
            <a:gdLst/>
            <a:ahLst/>
            <a:cxnLst/>
            <a:rect l="l" t="t" r="r" b="b"/>
            <a:pathLst>
              <a:path w="11484943" h="874064">
                <a:moveTo>
                  <a:pt x="1154522" y="0"/>
                </a:moveTo>
                <a:lnTo>
                  <a:pt x="11442959" y="0"/>
                </a:lnTo>
                <a:lnTo>
                  <a:pt x="11442957" y="2"/>
                </a:lnTo>
                <a:lnTo>
                  <a:pt x="11484943" y="2"/>
                </a:lnTo>
                <a:lnTo>
                  <a:pt x="10819716" y="874061"/>
                </a:lnTo>
                <a:lnTo>
                  <a:pt x="9665196" y="874061"/>
                </a:lnTo>
                <a:lnTo>
                  <a:pt x="9665194" y="874064"/>
                </a:lnTo>
                <a:lnTo>
                  <a:pt x="41984" y="874064"/>
                </a:lnTo>
                <a:lnTo>
                  <a:pt x="41984" y="874062"/>
                </a:lnTo>
                <a:lnTo>
                  <a:pt x="0" y="874062"/>
                </a:lnTo>
                <a:lnTo>
                  <a:pt x="0" y="3"/>
                </a:lnTo>
                <a:lnTo>
                  <a:pt x="1154522" y="3"/>
                </a:lnTo>
                <a:close/>
              </a:path>
            </a:pathLst>
          </a:custGeom>
          <a:solidFill>
            <a:srgbClr val="4D4D4F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 userDrawn="1"/>
        </p:nvSpPr>
        <p:spPr>
          <a:xfrm rot="10800000">
            <a:off x="10884676" y="-2"/>
            <a:ext cx="2461845" cy="874060"/>
          </a:xfrm>
          <a:custGeom>
            <a:avLst/>
            <a:gdLst>
              <a:gd name="connsiteX0" fmla="*/ 1796618 w 2461845"/>
              <a:gd name="connsiteY0" fmla="*/ 758952 h 758952"/>
              <a:gd name="connsiteX1" fmla="*/ 0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0" fmla="*/ 1796618 w 2461845"/>
              <a:gd name="connsiteY0" fmla="*/ 758952 h 758952"/>
              <a:gd name="connsiteX1" fmla="*/ 797668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4" fmla="*/ 1796618 w 2461845"/>
              <a:gd name="connsiteY4" fmla="*/ 758952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1845" h="758952">
                <a:moveTo>
                  <a:pt x="1796618" y="758952"/>
                </a:moveTo>
                <a:lnTo>
                  <a:pt x="797668" y="758952"/>
                </a:lnTo>
                <a:lnTo>
                  <a:pt x="0" y="0"/>
                </a:lnTo>
                <a:lnTo>
                  <a:pt x="2461845" y="0"/>
                </a:lnTo>
                <a:lnTo>
                  <a:pt x="1796618" y="758952"/>
                </a:lnTo>
                <a:close/>
              </a:path>
            </a:pathLst>
          </a:custGeom>
          <a:solidFill>
            <a:srgbClr val="0E388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7" y="163583"/>
            <a:ext cx="940489" cy="500948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11651061" y="344695"/>
            <a:ext cx="180939" cy="184666"/>
          </a:xfrm>
          <a:prstGeom prst="rect">
            <a:avLst/>
          </a:prstGeom>
        </p:spPr>
        <p:txBody>
          <a:bodyPr wrap="none" lIns="0" tIns="0" rIns="0" bIns="0" anchor="b" anchorCtr="0">
            <a:spAutoFit/>
          </a:bodyPr>
          <a:lstStyle/>
          <a:p>
            <a:pPr algn="ctr"/>
            <a:fld id="{E16A8759-7B44-BB4A-AA3A-C8FDA7FC6F4E}" type="slidenum">
              <a:rPr lang="en-US" sz="1200" smtClean="0">
                <a:solidFill>
                  <a:schemeClr val="bg1"/>
                </a:solidFill>
                <a:latin typeface="+mj-lt"/>
              </a:rPr>
              <a:pPr algn="ctr"/>
              <a:t>‹#›</a:t>
            </a:fld>
            <a:endParaRPr lang="en-US" sz="1200" dirty="0">
              <a:latin typeface="+mj-lt"/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360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V="1">
            <a:off x="360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11832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11832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V="1">
            <a:off x="6096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V="1">
            <a:off x="6096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 flipV="1">
            <a:off x="-297546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5400000" flipV="1">
            <a:off x="-297546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 flipV="1">
            <a:off x="-297546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5400000" flipV="1">
            <a:off x="12481107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5400000" flipV="1">
            <a:off x="12481107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5400000" flipV="1">
            <a:off x="12481107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 userDrawn="1"/>
        </p:nvSpPr>
        <p:spPr>
          <a:xfrm>
            <a:off x="4390292" y="113436"/>
            <a:ext cx="7389332" cy="8833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300" b="1" dirty="0">
                <a:solidFill>
                  <a:schemeClr val="bg1"/>
                </a:solidFill>
              </a:rPr>
              <a:t>2025 SPE Annual Technical Conference and Exhibition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40" b="0" spc="10" baseline="0" dirty="0">
                <a:solidFill>
                  <a:schemeClr val="bg1"/>
                </a:solidFill>
              </a:rPr>
              <a:t>20-22 October 2025  |  George R. Brown Convention Center | Houston, Texas, USA</a:t>
            </a:r>
          </a:p>
          <a:p>
            <a:endParaRPr lang="en-US" sz="21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44176D63-C111-B670-C15E-36819E6F0CA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 b="36427"/>
          <a:stretch/>
        </p:blipFill>
        <p:spPr>
          <a:xfrm>
            <a:off x="1157565" y="185929"/>
            <a:ext cx="3022649" cy="48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08C848-24EE-B946-8AB8-84304F620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52D25B-8B49-224C-A856-A1C46DD8C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94452-6CD9-894D-AE45-0A18E3AE1C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B845B-AE1B-5048-AB5E-3922A79F47A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4CB22-35EE-4F47-A8B2-08C522D815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CB0E2-0123-D943-8125-0F882717C2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2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75920" y="-4876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1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PE Conference Templates">
      <a:dk1>
        <a:srgbClr val="4D4D4F"/>
      </a:dk1>
      <a:lt1>
        <a:sysClr val="window" lastClr="FFFFFF"/>
      </a:lt1>
      <a:dk2>
        <a:srgbClr val="0046AD"/>
      </a:dk2>
      <a:lt2>
        <a:srgbClr val="EFEEED"/>
      </a:lt2>
      <a:accent1>
        <a:srgbClr val="F0AB00"/>
      </a:accent1>
      <a:accent2>
        <a:srgbClr val="F9D380"/>
      </a:accent2>
      <a:accent3>
        <a:srgbClr val="797DB0"/>
      </a:accent3>
      <a:accent4>
        <a:srgbClr val="363635"/>
      </a:accent4>
      <a:accent5>
        <a:srgbClr val="696968"/>
      </a:accent5>
      <a:accent6>
        <a:srgbClr val="A8A7A7"/>
      </a:accent6>
      <a:hlink>
        <a:srgbClr val="132E77"/>
      </a:hlink>
      <a:folHlink>
        <a:srgbClr val="797D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b="0" i="0" kern="1200" dirty="0" smtClean="0">
            <a:solidFill>
              <a:schemeClr val="tx1"/>
            </a:solidFill>
            <a:effectLst/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Ivaylo Lazarov</dc:creator>
  <cp:lastModifiedBy>Madeleine Nutt</cp:lastModifiedBy>
  <cp:revision>30</cp:revision>
  <dcterms:created xsi:type="dcterms:W3CDTF">2017-10-06T15:53:07Z</dcterms:created>
  <dcterms:modified xsi:type="dcterms:W3CDTF">2025-03-13T15:31:43Z</dcterms:modified>
</cp:coreProperties>
</file>