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A0"/>
    <a:srgbClr val="008345"/>
    <a:srgbClr val="0E3881"/>
    <a:srgbClr val="0046AD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E6F8B0-C758-584E-84C1-0D6AB532FB6F}" v="3" dt="2025-03-21T17:37:13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88"/>
    <p:restoredTop sz="94661"/>
  </p:normalViewPr>
  <p:slideViewPr>
    <p:cSldViewPr snapToGrid="0" snapToObjects="1" showGuides="1">
      <p:cViewPr varScale="1">
        <p:scale>
          <a:sx n="121" d="100"/>
          <a:sy n="121" d="100"/>
        </p:scale>
        <p:origin x="7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1" d="100"/>
          <a:sy n="91" d="100"/>
        </p:scale>
        <p:origin x="409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0081A0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507457" y="184418"/>
            <a:ext cx="524549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kern="1600" spc="170" dirty="0">
                <a:solidFill>
                  <a:schemeClr val="bg1"/>
                </a:solidFill>
              </a:rPr>
              <a:t>17–19 </a:t>
            </a:r>
            <a:r>
              <a:rPr lang="en-US" sz="1800" b="1" dirty="0">
                <a:solidFill>
                  <a:schemeClr val="bg1"/>
                </a:solidFill>
              </a:rPr>
              <a:t>March 2026</a:t>
            </a:r>
          </a:p>
          <a:p>
            <a:r>
              <a:rPr lang="en-US" sz="1400" dirty="0">
                <a:solidFill>
                  <a:schemeClr val="bg1"/>
                </a:solidFill>
              </a:rPr>
              <a:t>Galveston Island Convention</a:t>
            </a:r>
            <a:r>
              <a:rPr lang="en-US" sz="1400" baseline="0" dirty="0">
                <a:solidFill>
                  <a:schemeClr val="bg1"/>
                </a:solidFill>
              </a:rPr>
              <a:t> Center, Galveston, Texas, USA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6224688" y="215195"/>
            <a:ext cx="0" cy="492443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3090617" y="192426"/>
            <a:ext cx="305101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IADC/SPE International Drilling Conference and Exhibition</a:t>
            </a:r>
          </a:p>
        </p:txBody>
      </p:sp>
      <p:pic>
        <p:nvPicPr>
          <p:cNvPr id="2" name="Picture 1" descr="IADC_Logo_V_Reverse_CMYK_TM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180" y="190806"/>
            <a:ext cx="450828" cy="492443"/>
          </a:xfrm>
          <a:prstGeom prst="rect">
            <a:avLst/>
          </a:prstGeom>
        </p:spPr>
      </p:pic>
      <p:pic>
        <p:nvPicPr>
          <p:cNvPr id="10" name="Picture 9" descr="A white circle with blue and white text&#10;&#10;AI-generated content may be incorrect.">
            <a:extLst>
              <a:ext uri="{FF2B5EF4-FFF2-40B4-BE49-F238E27FC236}">
                <a16:creationId xmlns:a16="http://schemas.microsoft.com/office/drawing/2014/main" id="{036AE87F-BE24-C1F1-A0EF-11E03AFB35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1863" y="87397"/>
            <a:ext cx="1772281" cy="70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8" ma:contentTypeDescription="Create a new document." ma:contentTypeScope="" ma:versionID="0dbaf9d168c8558e927c89c3dbb84c49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df8781e6bc2048b3ae683204eafe0093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967e6e-a247-4839-a28f-084758a2dfc2">
      <Terms xmlns="http://schemas.microsoft.com/office/infopath/2007/PartnerControls"/>
    </lcf76f155ced4ddcb4097134ff3c332f>
    <TaxCatchAll xmlns="2c7fbfaf-6671-4fb0-a7ef-f7a55ae4bb5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FA8127-5BEB-478D-9728-42F707AFBF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67e6e-a247-4839-a28f-084758a2dfc2"/>
    <ds:schemaRef ds:uri="2c7fbfaf-6671-4fb0-a7ef-f7a55ae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8A6CA8-349B-424B-A449-ED93885A7279}">
  <ds:schemaRefs>
    <ds:schemaRef ds:uri="2c7fbfaf-6671-4fb0-a7ef-f7a55ae4bb59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2f967e6e-a247-4839-a28f-084758a2dfc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1DA629D-72B0-4FC2-BA2B-DBAE0E66DD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DeFord</dc:creator>
  <cp:lastModifiedBy>Winnie Guan</cp:lastModifiedBy>
  <cp:revision>22</cp:revision>
  <dcterms:created xsi:type="dcterms:W3CDTF">2022-03-01T00:01:16Z</dcterms:created>
  <dcterms:modified xsi:type="dcterms:W3CDTF">2025-03-31T13:38:56Z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  <property fmtid="{D5CDD505-2E9C-101B-9397-08002B2CF9AE}" pid="3" name="MediaServiceImageTags">
    <vt:lpwstr/>
  </property>
</Properties>
</file>