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0304"/>
    <a:srgbClr val="8B0300"/>
    <a:srgbClr val="0E3881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BA24F2-B190-40D8-BC66-AD9E59D4C25E}" v="2" dt="2025-02-19T15:45:36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81"/>
    <p:restoredTop sz="94694"/>
  </p:normalViewPr>
  <p:slideViewPr>
    <p:cSldViewPr snapToGrid="0" snapToObjects="1" showGuides="1">
      <p:cViewPr varScale="1">
        <p:scale>
          <a:sx n="94" d="100"/>
          <a:sy n="94" d="100"/>
        </p:scale>
        <p:origin x="331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Woolsey" userId="32d58dde-73f5-46cc-beab-2500d8f5887f" providerId="ADAL" clId="{2ABA24F2-B190-40D8-BC66-AD9E59D4C25E}"/>
    <pc:docChg chg="undo custSel modSld modMainMaster">
      <pc:chgData name="Matthew Woolsey" userId="32d58dde-73f5-46cc-beab-2500d8f5887f" providerId="ADAL" clId="{2ABA24F2-B190-40D8-BC66-AD9E59D4C25E}" dt="2025-02-19T15:45:36.105" v="40"/>
      <pc:docMkLst>
        <pc:docMk/>
      </pc:docMkLst>
      <pc:sldChg chg="modTransition">
        <pc:chgData name="Matthew Woolsey" userId="32d58dde-73f5-46cc-beab-2500d8f5887f" providerId="ADAL" clId="{2ABA24F2-B190-40D8-BC66-AD9E59D4C25E}" dt="2025-02-19T15:45:36.105" v="40"/>
        <pc:sldMkLst>
          <pc:docMk/>
          <pc:sldMk cId="1501715478" sldId="258"/>
        </pc:sldMkLst>
      </pc:sldChg>
      <pc:sldMasterChg chg="delSp modSp mod modTransition modSldLayout">
        <pc:chgData name="Matthew Woolsey" userId="32d58dde-73f5-46cc-beab-2500d8f5887f" providerId="ADAL" clId="{2ABA24F2-B190-40D8-BC66-AD9E59D4C25E}" dt="2025-02-19T15:45:36.105" v="40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2ABA24F2-B190-40D8-BC66-AD9E59D4C25E}" dt="2025-02-19T15:42:19.835" v="24" actId="20577"/>
          <ac:spMkLst>
            <pc:docMk/>
            <pc:sldMasterMk cId="1233805520" sldId="2147483648"/>
            <ac:spMk id="13" creationId="{00000000-0000-0000-0000-000000000000}"/>
          </ac:spMkLst>
        </pc:spChg>
        <pc:spChg chg="mod">
          <ac:chgData name="Matthew Woolsey" userId="32d58dde-73f5-46cc-beab-2500d8f5887f" providerId="ADAL" clId="{2ABA24F2-B190-40D8-BC66-AD9E59D4C25E}" dt="2025-02-19T15:44:31.900" v="29" actId="1076"/>
          <ac:spMkLst>
            <pc:docMk/>
            <pc:sldMasterMk cId="1233805520" sldId="2147483648"/>
            <ac:spMk id="38" creationId="{00000000-0000-0000-0000-000000000000}"/>
          </ac:spMkLst>
        </pc:spChg>
        <pc:picChg chg="del">
          <ac:chgData name="Matthew Woolsey" userId="32d58dde-73f5-46cc-beab-2500d8f5887f" providerId="ADAL" clId="{2ABA24F2-B190-40D8-BC66-AD9E59D4C25E}" dt="2025-02-19T15:39:03.160" v="0" actId="478"/>
          <ac:picMkLst>
            <pc:docMk/>
            <pc:sldMasterMk cId="1233805520" sldId="2147483648"/>
            <ac:picMk id="4" creationId="{7F4CEF94-8307-84C7-147C-1CF59E313D27}"/>
          </ac:picMkLst>
        </pc:picChg>
        <pc:cxnChg chg="mod">
          <ac:chgData name="Matthew Woolsey" userId="32d58dde-73f5-46cc-beab-2500d8f5887f" providerId="ADAL" clId="{2ABA24F2-B190-40D8-BC66-AD9E59D4C25E}" dt="2025-02-19T15:44:43.958" v="38" actId="1038"/>
          <ac:cxnSpMkLst>
            <pc:docMk/>
            <pc:sldMasterMk cId="1233805520" sldId="2147483648"/>
            <ac:cxnSpMk id="37" creationId="{00000000-0000-0000-0000-000000000000}"/>
          </ac:cxnSpMkLst>
        </pc:cxnChg>
        <pc:sldLayoutChg chg="modTransition">
          <pc:chgData name="Matthew Woolsey" userId="32d58dde-73f5-46cc-beab-2500d8f5887f" providerId="ADAL" clId="{2ABA24F2-B190-40D8-BC66-AD9E59D4C25E}" dt="2025-02-19T15:45:36.105" v="40"/>
          <pc:sldLayoutMkLst>
            <pc:docMk/>
            <pc:sldMasterMk cId="1233805520" sldId="2147483648"/>
            <pc:sldLayoutMk cId="213951777" sldId="214748365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2529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8B0304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94" y="156458"/>
            <a:ext cx="1051513" cy="560084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204859" y="95046"/>
            <a:ext cx="4797903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spc="0" baseline="0" dirty="0">
                <a:solidFill>
                  <a:schemeClr val="bg1"/>
                </a:solidFill>
              </a:rPr>
              <a:t>3—5 February 2026</a:t>
            </a:r>
          </a:p>
          <a:p>
            <a:r>
              <a:rPr lang="en-US" sz="1400" dirty="0">
                <a:solidFill>
                  <a:schemeClr val="bg1"/>
                </a:solidFill>
              </a:rPr>
              <a:t>The Woodlands Waterway Marriott Hotel and Convention Center, The Woodlands, Texas, USA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5861956" y="98583"/>
            <a:ext cx="0" cy="620218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11158" y="107292"/>
            <a:ext cx="419365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100" b="1" dirty="0">
                <a:solidFill>
                  <a:schemeClr val="bg1"/>
                </a:solidFill>
              </a:rPr>
              <a:t>SPE Hydraulic Fracturing Technology Conference and Exhibition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967e6e-a247-4839-a28f-084758a2dfc2">
      <Terms xmlns="http://schemas.microsoft.com/office/infopath/2007/PartnerControls"/>
    </lcf76f155ced4ddcb4097134ff3c332f>
    <TaxCatchAll xmlns="2c7fbfaf-6671-4fb0-a7ef-f7a55ae4bb5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8" ma:contentTypeDescription="Create a new document." ma:contentTypeScope="" ma:versionID="0dbaf9d168c8558e927c89c3dbb84c49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df8781e6bc2048b3ae683204eafe0093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D408C0-11D2-4729-84F7-74B3863D2778}">
  <ds:schemaRefs>
    <ds:schemaRef ds:uri="http://purl.org/dc/dcmitype/"/>
    <ds:schemaRef ds:uri="http://schemas.microsoft.com/office/2006/documentManagement/types"/>
    <ds:schemaRef ds:uri="http://purl.org/dc/elements/1.1/"/>
    <ds:schemaRef ds:uri="2f967e6e-a247-4839-a28f-084758a2dfc2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2c7fbfaf-6671-4fb0-a7ef-f7a55ae4bb5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7057CFC-9700-40DE-A6AD-15CEF80688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B9A356-FB17-4C79-A558-FE6D830656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67e6e-a247-4839-a28f-084758a2dfc2"/>
    <ds:schemaRef ds:uri="2c7fbfaf-6671-4fb0-a7ef-f7a55ae4b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Matthew Woolsey</cp:lastModifiedBy>
  <cp:revision>23</cp:revision>
  <dcterms:created xsi:type="dcterms:W3CDTF">2017-10-06T15:53:07Z</dcterms:created>
  <dcterms:modified xsi:type="dcterms:W3CDTF">2025-02-19T15:45:46Z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0x010100CF53140AC49CE543B1CF3AF4CFF04C19</vt:lpwstr>
  </property>
  <property fmtid="{D5CDD505-2E9C-101B-9397-08002B2CF9AE}" pid="3" name="MediaServiceImageTags">
    <vt:lpwstr/>
  </property>
</Properties>
</file>