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6"/>
  </p:handout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0304"/>
    <a:srgbClr val="8B0300"/>
    <a:srgbClr val="0E3881"/>
    <a:srgbClr val="0046AD"/>
    <a:srgbClr val="008345"/>
    <a:srgbClr val="F0A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BA24F2-B190-40D8-BC66-AD9E59D4C25E}" v="2" dt="2025-02-19T15:45:36.1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81"/>
    <p:restoredTop sz="94694"/>
  </p:normalViewPr>
  <p:slideViewPr>
    <p:cSldViewPr snapToGrid="0" snapToObjects="1" showGuides="1">
      <p:cViewPr varScale="1">
        <p:scale>
          <a:sx n="94" d="100"/>
          <a:sy n="94" d="100"/>
        </p:scale>
        <p:origin x="331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10" d="100"/>
          <a:sy n="110" d="100"/>
        </p:scale>
        <p:origin x="314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Woolsey" userId="32d58dde-73f5-46cc-beab-2500d8f5887f" providerId="ADAL" clId="{2ABA24F2-B190-40D8-BC66-AD9E59D4C25E}"/>
    <pc:docChg chg="undo custSel modSld modMainMaster">
      <pc:chgData name="Matthew Woolsey" userId="32d58dde-73f5-46cc-beab-2500d8f5887f" providerId="ADAL" clId="{2ABA24F2-B190-40D8-BC66-AD9E59D4C25E}" dt="2025-02-19T15:45:36.105" v="40"/>
      <pc:docMkLst>
        <pc:docMk/>
      </pc:docMkLst>
      <pc:sldChg chg="modTransition">
        <pc:chgData name="Matthew Woolsey" userId="32d58dde-73f5-46cc-beab-2500d8f5887f" providerId="ADAL" clId="{2ABA24F2-B190-40D8-BC66-AD9E59D4C25E}" dt="2025-02-19T15:45:36.105" v="40"/>
        <pc:sldMkLst>
          <pc:docMk/>
          <pc:sldMk cId="1501715478" sldId="258"/>
        </pc:sldMkLst>
      </pc:sldChg>
      <pc:sldMasterChg chg="delSp modSp mod modTransition modSldLayout">
        <pc:chgData name="Matthew Woolsey" userId="32d58dde-73f5-46cc-beab-2500d8f5887f" providerId="ADAL" clId="{2ABA24F2-B190-40D8-BC66-AD9E59D4C25E}" dt="2025-02-19T15:45:36.105" v="40"/>
        <pc:sldMasterMkLst>
          <pc:docMk/>
          <pc:sldMasterMk cId="1233805520" sldId="2147483648"/>
        </pc:sldMasterMkLst>
        <pc:spChg chg="mod">
          <ac:chgData name="Matthew Woolsey" userId="32d58dde-73f5-46cc-beab-2500d8f5887f" providerId="ADAL" clId="{2ABA24F2-B190-40D8-BC66-AD9E59D4C25E}" dt="2025-02-19T15:42:19.835" v="24" actId="20577"/>
          <ac:spMkLst>
            <pc:docMk/>
            <pc:sldMasterMk cId="1233805520" sldId="2147483648"/>
            <ac:spMk id="13" creationId="{00000000-0000-0000-0000-000000000000}"/>
          </ac:spMkLst>
        </pc:spChg>
        <pc:spChg chg="mod">
          <ac:chgData name="Matthew Woolsey" userId="32d58dde-73f5-46cc-beab-2500d8f5887f" providerId="ADAL" clId="{2ABA24F2-B190-40D8-BC66-AD9E59D4C25E}" dt="2025-02-19T15:44:31.900" v="29" actId="1076"/>
          <ac:spMkLst>
            <pc:docMk/>
            <pc:sldMasterMk cId="1233805520" sldId="2147483648"/>
            <ac:spMk id="38" creationId="{00000000-0000-0000-0000-000000000000}"/>
          </ac:spMkLst>
        </pc:spChg>
        <pc:picChg chg="del">
          <ac:chgData name="Matthew Woolsey" userId="32d58dde-73f5-46cc-beab-2500d8f5887f" providerId="ADAL" clId="{2ABA24F2-B190-40D8-BC66-AD9E59D4C25E}" dt="2025-02-19T15:39:03.160" v="0" actId="478"/>
          <ac:picMkLst>
            <pc:docMk/>
            <pc:sldMasterMk cId="1233805520" sldId="2147483648"/>
            <ac:picMk id="4" creationId="{7F4CEF94-8307-84C7-147C-1CF59E313D27}"/>
          </ac:picMkLst>
        </pc:picChg>
        <pc:cxnChg chg="mod">
          <ac:chgData name="Matthew Woolsey" userId="32d58dde-73f5-46cc-beab-2500d8f5887f" providerId="ADAL" clId="{2ABA24F2-B190-40D8-BC66-AD9E59D4C25E}" dt="2025-02-19T15:44:43.958" v="38" actId="1038"/>
          <ac:cxnSpMkLst>
            <pc:docMk/>
            <pc:sldMasterMk cId="1233805520" sldId="2147483648"/>
            <ac:cxnSpMk id="37" creationId="{00000000-0000-0000-0000-000000000000}"/>
          </ac:cxnSpMkLst>
        </pc:cxnChg>
        <pc:sldLayoutChg chg="modTransition">
          <pc:chgData name="Matthew Woolsey" userId="32d58dde-73f5-46cc-beab-2500d8f5887f" providerId="ADAL" clId="{2ABA24F2-B190-40D8-BC66-AD9E59D4C25E}" dt="2025-02-19T15:45:36.105" v="40"/>
          <pc:sldLayoutMkLst>
            <pc:docMk/>
            <pc:sldMasterMk cId="1233805520" sldId="2147483648"/>
            <pc:sldLayoutMk cId="213951777" sldId="214748365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44F1B-6222-8046-9F90-D0EC86C1B889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BC5A6-D99D-C049-B864-F62FA786E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22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360" y="1198880"/>
            <a:ext cx="11369040" cy="5019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360" y="1825624"/>
            <a:ext cx="11369040" cy="46970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39"/>
          <p:cNvSpPr/>
          <p:nvPr userDrawn="1"/>
        </p:nvSpPr>
        <p:spPr>
          <a:xfrm>
            <a:off x="0" y="2529"/>
            <a:ext cx="11484943" cy="874064"/>
          </a:xfrm>
          <a:custGeom>
            <a:avLst/>
            <a:gdLst/>
            <a:ahLst/>
            <a:cxnLst/>
            <a:rect l="l" t="t" r="r" b="b"/>
            <a:pathLst>
              <a:path w="11484943" h="874064">
                <a:moveTo>
                  <a:pt x="1154522" y="0"/>
                </a:moveTo>
                <a:lnTo>
                  <a:pt x="11442959" y="0"/>
                </a:lnTo>
                <a:lnTo>
                  <a:pt x="11442957" y="2"/>
                </a:lnTo>
                <a:lnTo>
                  <a:pt x="11484943" y="2"/>
                </a:lnTo>
                <a:lnTo>
                  <a:pt x="10819716" y="874061"/>
                </a:lnTo>
                <a:lnTo>
                  <a:pt x="9665196" y="874061"/>
                </a:lnTo>
                <a:lnTo>
                  <a:pt x="9665194" y="874064"/>
                </a:lnTo>
                <a:lnTo>
                  <a:pt x="41984" y="874064"/>
                </a:lnTo>
                <a:lnTo>
                  <a:pt x="41984" y="874062"/>
                </a:lnTo>
                <a:lnTo>
                  <a:pt x="0" y="874062"/>
                </a:lnTo>
                <a:lnTo>
                  <a:pt x="0" y="3"/>
                </a:lnTo>
                <a:lnTo>
                  <a:pt x="1154522" y="3"/>
                </a:lnTo>
                <a:close/>
              </a:path>
            </a:pathLst>
          </a:custGeom>
          <a:solidFill>
            <a:srgbClr val="8B0304"/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 userDrawn="1"/>
        </p:nvSpPr>
        <p:spPr>
          <a:xfrm rot="10800000">
            <a:off x="10884676" y="-2"/>
            <a:ext cx="2461845" cy="874060"/>
          </a:xfrm>
          <a:custGeom>
            <a:avLst/>
            <a:gdLst>
              <a:gd name="connsiteX0" fmla="*/ 1796618 w 2461845"/>
              <a:gd name="connsiteY0" fmla="*/ 758952 h 758952"/>
              <a:gd name="connsiteX1" fmla="*/ 0 w 2461845"/>
              <a:gd name="connsiteY1" fmla="*/ 758952 h 758952"/>
              <a:gd name="connsiteX2" fmla="*/ 0 w 2461845"/>
              <a:gd name="connsiteY2" fmla="*/ 0 h 758952"/>
              <a:gd name="connsiteX3" fmla="*/ 2461845 w 2461845"/>
              <a:gd name="connsiteY3" fmla="*/ 0 h 758952"/>
              <a:gd name="connsiteX0" fmla="*/ 1796618 w 2461845"/>
              <a:gd name="connsiteY0" fmla="*/ 758952 h 758952"/>
              <a:gd name="connsiteX1" fmla="*/ 797668 w 2461845"/>
              <a:gd name="connsiteY1" fmla="*/ 758952 h 758952"/>
              <a:gd name="connsiteX2" fmla="*/ 0 w 2461845"/>
              <a:gd name="connsiteY2" fmla="*/ 0 h 758952"/>
              <a:gd name="connsiteX3" fmla="*/ 2461845 w 2461845"/>
              <a:gd name="connsiteY3" fmla="*/ 0 h 758952"/>
              <a:gd name="connsiteX4" fmla="*/ 1796618 w 2461845"/>
              <a:gd name="connsiteY4" fmla="*/ 758952 h 75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1845" h="758952">
                <a:moveTo>
                  <a:pt x="1796618" y="758952"/>
                </a:moveTo>
                <a:lnTo>
                  <a:pt x="797668" y="758952"/>
                </a:lnTo>
                <a:lnTo>
                  <a:pt x="0" y="0"/>
                </a:lnTo>
                <a:lnTo>
                  <a:pt x="2461845" y="0"/>
                </a:lnTo>
                <a:lnTo>
                  <a:pt x="1796618" y="758952"/>
                </a:lnTo>
                <a:close/>
              </a:path>
            </a:pathLst>
          </a:custGeom>
          <a:solidFill>
            <a:srgbClr val="0E388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94" y="156458"/>
            <a:ext cx="1051513" cy="560084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11651061" y="344695"/>
            <a:ext cx="180939" cy="184666"/>
          </a:xfrm>
          <a:prstGeom prst="rect">
            <a:avLst/>
          </a:prstGeom>
        </p:spPr>
        <p:txBody>
          <a:bodyPr wrap="none" lIns="0" tIns="0" rIns="0" bIns="0" anchor="b" anchorCtr="0">
            <a:spAutoFit/>
          </a:bodyPr>
          <a:lstStyle/>
          <a:p>
            <a:pPr algn="ctr"/>
            <a:fld id="{E16A8759-7B44-BB4A-AA3A-C8FDA7FC6F4E}" type="slidenum">
              <a:rPr lang="en-US" sz="1200" smtClean="0">
                <a:solidFill>
                  <a:schemeClr val="bg1"/>
                </a:solidFill>
                <a:latin typeface="+mj-lt"/>
              </a:rPr>
              <a:pPr algn="ctr"/>
              <a:t>‹#›</a:t>
            </a:fld>
            <a:endParaRPr lang="en-US" sz="1200" dirty="0">
              <a:latin typeface="+mj-lt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204859" y="95046"/>
            <a:ext cx="4797903" cy="7078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1" spc="0" baseline="0" dirty="0">
                <a:solidFill>
                  <a:schemeClr val="bg1"/>
                </a:solidFill>
              </a:rPr>
              <a:t>3—5 February 2026</a:t>
            </a:r>
          </a:p>
          <a:p>
            <a:r>
              <a:rPr lang="en-US" sz="1400" dirty="0">
                <a:solidFill>
                  <a:schemeClr val="bg1"/>
                </a:solidFill>
              </a:rPr>
              <a:t>The Woodlands Waterway Marriott Hotel and Convention Center, The Woodlands, Texas, USA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360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360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11832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11832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6096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6096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rot="5400000" flipV="1">
            <a:off x="-297546" y="1054056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rot="5400000" flipV="1">
            <a:off x="-297546" y="3249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rot="5400000" flipV="1">
            <a:off x="-297546" y="6318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rot="5400000" flipV="1">
            <a:off x="12481107" y="3249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rot="5400000" flipV="1">
            <a:off x="12481107" y="6318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rot="5400000" flipV="1">
            <a:off x="12481107" y="1054056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 userDrawn="1"/>
        </p:nvCxnSpPr>
        <p:spPr>
          <a:xfrm>
            <a:off x="5861956" y="98583"/>
            <a:ext cx="0" cy="620218"/>
          </a:xfrm>
          <a:prstGeom prst="line">
            <a:avLst/>
          </a:prstGeom>
          <a:ln w="381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 userDrawn="1"/>
        </p:nvSpPr>
        <p:spPr>
          <a:xfrm>
            <a:off x="1611158" y="107292"/>
            <a:ext cx="419365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100" b="1" dirty="0">
                <a:solidFill>
                  <a:schemeClr val="bg1"/>
                </a:solidFill>
              </a:rPr>
              <a:t>SPE Hydraulic Fracturing Technology Conference and Exhibition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1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75920" y="-4876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1715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PE Conference Templates">
      <a:dk1>
        <a:srgbClr val="4D4D4F"/>
      </a:dk1>
      <a:lt1>
        <a:sysClr val="window" lastClr="FFFFFF"/>
      </a:lt1>
      <a:dk2>
        <a:srgbClr val="0046AD"/>
      </a:dk2>
      <a:lt2>
        <a:srgbClr val="EFEEED"/>
      </a:lt2>
      <a:accent1>
        <a:srgbClr val="F0AB00"/>
      </a:accent1>
      <a:accent2>
        <a:srgbClr val="F9D380"/>
      </a:accent2>
      <a:accent3>
        <a:srgbClr val="797DB0"/>
      </a:accent3>
      <a:accent4>
        <a:srgbClr val="363635"/>
      </a:accent4>
      <a:accent5>
        <a:srgbClr val="696968"/>
      </a:accent5>
      <a:accent6>
        <a:srgbClr val="A8A7A7"/>
      </a:accent6>
      <a:hlink>
        <a:srgbClr val="132E77"/>
      </a:hlink>
      <a:folHlink>
        <a:srgbClr val="797DB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b="0" i="0" kern="1200" dirty="0" smtClean="0">
            <a:solidFill>
              <a:schemeClr val="tx1"/>
            </a:solidFill>
            <a:effectLst/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f967e6e-a247-4839-a28f-084758a2dfc2">
      <Terms xmlns="http://schemas.microsoft.com/office/infopath/2007/PartnerControls"/>
    </lcf76f155ced4ddcb4097134ff3c332f>
    <TaxCatchAll xmlns="2c7fbfaf-6671-4fb0-a7ef-f7a55ae4bb5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53140AC49CE543B1CF3AF4CFF04C19" ma:contentTypeVersion="18" ma:contentTypeDescription="Create a new document." ma:contentTypeScope="" ma:versionID="0dbaf9d168c8558e927c89c3dbb84c49">
  <xsd:schema xmlns:xsd="http://www.w3.org/2001/XMLSchema" xmlns:xs="http://www.w3.org/2001/XMLSchema" xmlns:p="http://schemas.microsoft.com/office/2006/metadata/properties" xmlns:ns2="2f967e6e-a247-4839-a28f-084758a2dfc2" xmlns:ns3="2c7fbfaf-6671-4fb0-a7ef-f7a55ae4bb59" targetNamespace="http://schemas.microsoft.com/office/2006/metadata/properties" ma:root="true" ma:fieldsID="df8781e6bc2048b3ae683204eafe0093" ns2:_="" ns3:_="">
    <xsd:import namespace="2f967e6e-a247-4839-a28f-084758a2dfc2"/>
    <xsd:import namespace="2c7fbfaf-6671-4fb0-a7ef-f7a55ae4bb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67e6e-a247-4839-a28f-084758a2df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7737f22-6d05-4034-9402-ec8eae64a2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fbfaf-6671-4fb0-a7ef-f7a55ae4bb5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b9f221c-0581-42ec-bade-dbfef26f65e8}" ma:internalName="TaxCatchAll" ma:showField="CatchAllData" ma:web="2c7fbfaf-6671-4fb0-a7ef-f7a55ae4bb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D408C0-11D2-4729-84F7-74B3863D2778}">
  <ds:schemaRefs>
    <ds:schemaRef ds:uri="http://purl.org/dc/dcmitype/"/>
    <ds:schemaRef ds:uri="http://schemas.microsoft.com/office/2006/documentManagement/types"/>
    <ds:schemaRef ds:uri="http://purl.org/dc/elements/1.1/"/>
    <ds:schemaRef ds:uri="2f967e6e-a247-4839-a28f-084758a2dfc2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2c7fbfaf-6671-4fb0-a7ef-f7a55ae4bb59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7057CFC-9700-40DE-A6AD-15CEF80688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B9A356-FB17-4C79-A558-FE6D830656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67e6e-a247-4839-a28f-084758a2dfc2"/>
    <ds:schemaRef ds:uri="2c7fbfaf-6671-4fb0-a7ef-f7a55ae4bb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Ivaylo Lazarov</dc:creator>
  <cp:lastModifiedBy>Matthew Woolsey</cp:lastModifiedBy>
  <cp:revision>23</cp:revision>
  <dcterms:created xsi:type="dcterms:W3CDTF">2017-10-06T15:53:07Z</dcterms:created>
  <dcterms:modified xsi:type="dcterms:W3CDTF">2025-02-19T15:45:46Z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0x010100CF53140AC49CE543B1CF3AF4CFF04C19</vt:lpwstr>
  </property>
  <property fmtid="{D5CDD505-2E9C-101B-9397-08002B2CF9AE}" pid="3" name="MediaServiceImageTags">
    <vt:lpwstr/>
  </property>
</Properties>
</file>