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7315200" cy="7315200"/>
  <p:notesSz cx="6858000" cy="9144000"/>
  <p:defaultTextStyle>
    <a:defPPr>
      <a:defRPr lang="en-US"/>
    </a:defPPr>
    <a:lvl1pPr marL="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1pPr>
    <a:lvl2pPr marL="87764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2pPr>
    <a:lvl3pPr marL="1755299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3pPr>
    <a:lvl4pPr marL="2632946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4pPr>
    <a:lvl5pPr marL="3510595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5pPr>
    <a:lvl6pPr marL="4388243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6pPr>
    <a:lvl7pPr marL="5265892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7pPr>
    <a:lvl8pPr marL="6143541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8pPr>
    <a:lvl9pPr marL="7021190" algn="l" defTabSz="1755299" rtl="0" eaLnBrk="1" latinLnBrk="0" hangingPunct="1">
      <a:defRPr sz="34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010"/>
    <a:srgbClr val="8B0304"/>
    <a:srgbClr val="0046AD"/>
    <a:srgbClr val="D7182A"/>
    <a:srgbClr val="F37021"/>
    <a:srgbClr val="4D4D4F"/>
    <a:srgbClr val="457FC1"/>
    <a:srgbClr val="117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3F976-6626-42B5-8D08-341074F45D00}" v="6" dt="2025-01-06T06:00:25.125"/>
    <p1510:client id="{E1A0A404-0E18-4DBC-AE95-34C8083D9C1D}" v="2" dt="2025-01-06T06:51:39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204" y="60"/>
      </p:cViewPr>
      <p:guideLst>
        <p:guide orient="horz" pos="4147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4090419"/>
            <a:ext cx="14923008" cy="2822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72" y="7461504"/>
            <a:ext cx="12289536" cy="3364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7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" y="527308"/>
            <a:ext cx="3950208" cy="11234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" y="527308"/>
            <a:ext cx="11558016" cy="11234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1" y="8461251"/>
            <a:ext cx="14923008" cy="2615184"/>
          </a:xfrm>
        </p:spPr>
        <p:txBody>
          <a:bodyPr anchor="t"/>
          <a:lstStyle>
            <a:lvl1pPr algn="l">
              <a:defRPr sz="76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1" y="5580892"/>
            <a:ext cx="14923008" cy="2880359"/>
          </a:xfrm>
        </p:spPr>
        <p:txBody>
          <a:bodyPr anchor="b"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877824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2pPr>
            <a:lvl3pPr marL="1755650" indent="0">
              <a:buNone/>
              <a:defRPr sz="3072">
                <a:solidFill>
                  <a:schemeClr val="tx1">
                    <a:tint val="75000"/>
                  </a:schemeClr>
                </a:solidFill>
              </a:defRPr>
            </a:lvl3pPr>
            <a:lvl4pPr marL="26334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5113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438912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526695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6144774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7022600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546" y="3072387"/>
            <a:ext cx="7754112" cy="8689849"/>
          </a:xfrm>
        </p:spPr>
        <p:txBody>
          <a:bodyPr/>
          <a:lstStyle>
            <a:lvl1pPr>
              <a:defRPr sz="5376"/>
            </a:lvl1pPr>
            <a:lvl2pPr>
              <a:defRPr sz="4608"/>
            </a:lvl2pPr>
            <a:lvl3pPr>
              <a:defRPr sz="3840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2947419"/>
            <a:ext cx="7757161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4175762"/>
            <a:ext cx="7757161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451" y="2947419"/>
            <a:ext cx="7760208" cy="1228343"/>
          </a:xfrm>
        </p:spPr>
        <p:txBody>
          <a:bodyPr anchor="b"/>
          <a:lstStyle>
            <a:lvl1pPr marL="0" indent="0">
              <a:buNone/>
              <a:defRPr sz="4608" b="1"/>
            </a:lvl1pPr>
            <a:lvl2pPr marL="877824" indent="0">
              <a:buNone/>
              <a:defRPr sz="3840" b="1"/>
            </a:lvl2pPr>
            <a:lvl3pPr marL="1755650" indent="0">
              <a:buNone/>
              <a:defRPr sz="3456" b="1"/>
            </a:lvl3pPr>
            <a:lvl4pPr marL="2633474" indent="0">
              <a:buNone/>
              <a:defRPr sz="3072" b="1"/>
            </a:lvl4pPr>
            <a:lvl5pPr marL="3511300" indent="0">
              <a:buNone/>
              <a:defRPr sz="3072" b="1"/>
            </a:lvl5pPr>
            <a:lvl6pPr marL="4389124" indent="0">
              <a:buNone/>
              <a:defRPr sz="3072" b="1"/>
            </a:lvl6pPr>
            <a:lvl7pPr marL="5266950" indent="0">
              <a:buNone/>
              <a:defRPr sz="3072" b="1"/>
            </a:lvl7pPr>
            <a:lvl8pPr marL="6144774" indent="0">
              <a:buNone/>
              <a:defRPr sz="3072" b="1"/>
            </a:lvl8pPr>
            <a:lvl9pPr marL="7022600" indent="0">
              <a:buNone/>
              <a:defRPr sz="30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451" y="4175762"/>
            <a:ext cx="7760208" cy="7586473"/>
          </a:xfrm>
        </p:spPr>
        <p:txBody>
          <a:bodyPr/>
          <a:lstStyle>
            <a:lvl1pPr>
              <a:defRPr sz="4608"/>
            </a:lvl1pPr>
            <a:lvl2pPr>
              <a:defRPr sz="3840"/>
            </a:lvl2pPr>
            <a:lvl3pPr>
              <a:defRPr sz="3456"/>
            </a:lvl3pPr>
            <a:lvl4pPr>
              <a:defRPr sz="3072"/>
            </a:lvl4pPr>
            <a:lvl5pPr>
              <a:defRPr sz="3072"/>
            </a:lvl5pPr>
            <a:lvl6pPr>
              <a:defRPr sz="3072"/>
            </a:lvl6pPr>
            <a:lvl7pPr>
              <a:defRPr sz="3072"/>
            </a:lvl7pPr>
            <a:lvl8pPr>
              <a:defRPr sz="3072"/>
            </a:lvl8pPr>
            <a:lvl9pPr>
              <a:defRPr sz="30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7" y="524256"/>
            <a:ext cx="5775961" cy="2231136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098" y="524259"/>
            <a:ext cx="9814560" cy="11237977"/>
          </a:xfrm>
        </p:spPr>
        <p:txBody>
          <a:bodyPr/>
          <a:lstStyle>
            <a:lvl1pPr>
              <a:defRPr sz="6144"/>
            </a:lvl1pPr>
            <a:lvl2pPr>
              <a:defRPr sz="5376"/>
            </a:lvl2pPr>
            <a:lvl3pPr>
              <a:defRPr sz="4608"/>
            </a:lvl3pPr>
            <a:lvl4pPr>
              <a:defRPr sz="3840"/>
            </a:lvl4pPr>
            <a:lvl5pPr>
              <a:defRPr sz="3840"/>
            </a:lvl5pPr>
            <a:lvl6pPr>
              <a:defRPr sz="3840"/>
            </a:lvl6pPr>
            <a:lvl7pPr>
              <a:defRPr sz="3840"/>
            </a:lvl7pPr>
            <a:lvl8pPr>
              <a:defRPr sz="3840"/>
            </a:lvl8pPr>
            <a:lvl9pPr>
              <a:defRPr sz="3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7" y="2755395"/>
            <a:ext cx="5775961" cy="9006841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93" y="9217154"/>
            <a:ext cx="10533888" cy="1088137"/>
          </a:xfrm>
        </p:spPr>
        <p:txBody>
          <a:bodyPr anchor="b"/>
          <a:lstStyle>
            <a:lvl1pPr algn="l">
              <a:defRPr sz="38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93" y="1176528"/>
            <a:ext cx="10533888" cy="7900416"/>
          </a:xfrm>
        </p:spPr>
        <p:txBody>
          <a:bodyPr/>
          <a:lstStyle>
            <a:lvl1pPr marL="0" indent="0">
              <a:buNone/>
              <a:defRPr sz="6144"/>
            </a:lvl1pPr>
            <a:lvl2pPr marL="877824" indent="0">
              <a:buNone/>
              <a:defRPr sz="5376"/>
            </a:lvl2pPr>
            <a:lvl3pPr marL="1755650" indent="0">
              <a:buNone/>
              <a:defRPr sz="4608"/>
            </a:lvl3pPr>
            <a:lvl4pPr marL="2633474" indent="0">
              <a:buNone/>
              <a:defRPr sz="3840"/>
            </a:lvl4pPr>
            <a:lvl5pPr marL="3511300" indent="0">
              <a:buNone/>
              <a:defRPr sz="3840"/>
            </a:lvl5pPr>
            <a:lvl6pPr marL="4389124" indent="0">
              <a:buNone/>
              <a:defRPr sz="3840"/>
            </a:lvl6pPr>
            <a:lvl7pPr marL="5266950" indent="0">
              <a:buNone/>
              <a:defRPr sz="3840"/>
            </a:lvl7pPr>
            <a:lvl8pPr marL="6144774" indent="0">
              <a:buNone/>
              <a:defRPr sz="3840"/>
            </a:lvl8pPr>
            <a:lvl9pPr marL="7022600" indent="0">
              <a:buNone/>
              <a:defRPr sz="38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93" y="10305291"/>
            <a:ext cx="10533888" cy="1545335"/>
          </a:xfrm>
        </p:spPr>
        <p:txBody>
          <a:bodyPr/>
          <a:lstStyle>
            <a:lvl1pPr marL="0" indent="0">
              <a:buNone/>
              <a:defRPr sz="2688"/>
            </a:lvl1pPr>
            <a:lvl2pPr marL="877824" indent="0">
              <a:buNone/>
              <a:defRPr sz="2304"/>
            </a:lvl2pPr>
            <a:lvl3pPr marL="1755650" indent="0">
              <a:buNone/>
              <a:defRPr sz="1920"/>
            </a:lvl3pPr>
            <a:lvl4pPr marL="2633474" indent="0">
              <a:buNone/>
              <a:defRPr sz="1728"/>
            </a:lvl4pPr>
            <a:lvl5pPr marL="3511300" indent="0">
              <a:buNone/>
              <a:defRPr sz="1728"/>
            </a:lvl5pPr>
            <a:lvl6pPr marL="4389124" indent="0">
              <a:buNone/>
              <a:defRPr sz="1728"/>
            </a:lvl6pPr>
            <a:lvl7pPr marL="5266950" indent="0">
              <a:buNone/>
              <a:defRPr sz="1728"/>
            </a:lvl7pPr>
            <a:lvl8pPr marL="6144774" indent="0">
              <a:buNone/>
              <a:defRPr sz="1728"/>
            </a:lvl8pPr>
            <a:lvl9pPr marL="7022600" indent="0">
              <a:buNone/>
              <a:defRPr sz="1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824" y="527305"/>
            <a:ext cx="15800832" cy="219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3072387"/>
            <a:ext cx="15800832" cy="868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8464" y="12204195"/>
            <a:ext cx="555955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82146" y="12204195"/>
            <a:ext cx="4096512" cy="70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55650" rtl="0" eaLnBrk="1" latinLnBrk="0" hangingPunct="1">
        <a:spcBef>
          <a:spcPct val="0"/>
        </a:spcBef>
        <a:buNone/>
        <a:defRPr sz="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68" indent="-658368" algn="l" defTabSz="1755650" rtl="0" eaLnBrk="1" latinLnBrk="0" hangingPunct="1">
        <a:spcBef>
          <a:spcPct val="20000"/>
        </a:spcBef>
        <a:buFont typeface="Arial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1pPr>
      <a:lvl2pPr marL="1426466" indent="-548640" algn="l" defTabSz="1755650" rtl="0" eaLnBrk="1" latinLnBrk="0" hangingPunct="1">
        <a:spcBef>
          <a:spcPct val="20000"/>
        </a:spcBef>
        <a:buFont typeface="Arial" pitchFamily="34" charset="0"/>
        <a:buChar char="–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4608" kern="1200">
          <a:solidFill>
            <a:schemeClr val="tx1"/>
          </a:solidFill>
          <a:latin typeface="+mn-lt"/>
          <a:ea typeface="+mn-ea"/>
          <a:cs typeface="+mn-cs"/>
        </a:defRPr>
      </a:lvl3pPr>
      <a:lvl4pPr marL="3072388" indent="-438912" algn="l" defTabSz="1755650" rtl="0" eaLnBrk="1" latinLnBrk="0" hangingPunct="1">
        <a:spcBef>
          <a:spcPct val="20000"/>
        </a:spcBef>
        <a:buFont typeface="Arial" pitchFamily="34" charset="0"/>
        <a:buChar char="–"/>
        <a:defRPr sz="3840" kern="1200">
          <a:solidFill>
            <a:schemeClr val="tx1"/>
          </a:solidFill>
          <a:latin typeface="+mn-lt"/>
          <a:ea typeface="+mn-ea"/>
          <a:cs typeface="+mn-cs"/>
        </a:defRPr>
      </a:lvl4pPr>
      <a:lvl5pPr marL="3950212" indent="-438912" algn="l" defTabSz="1755650" rtl="0" eaLnBrk="1" latinLnBrk="0" hangingPunct="1">
        <a:spcBef>
          <a:spcPct val="20000"/>
        </a:spcBef>
        <a:buFont typeface="Arial" pitchFamily="34" charset="0"/>
        <a:buChar char="»"/>
        <a:defRPr sz="3840" kern="1200">
          <a:solidFill>
            <a:schemeClr val="tx1"/>
          </a:solidFill>
          <a:latin typeface="+mn-lt"/>
          <a:ea typeface="+mn-ea"/>
          <a:cs typeface="+mn-cs"/>
        </a:defRPr>
      </a:lvl5pPr>
      <a:lvl6pPr marL="4828038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6pPr>
      <a:lvl7pPr marL="570586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7pPr>
      <a:lvl8pPr marL="6583686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8pPr>
      <a:lvl9pPr marL="7461512" indent="-438912" algn="l" defTabSz="175565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1pPr>
      <a:lvl2pPr marL="8778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7556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3pPr>
      <a:lvl4pPr marL="26334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4pPr>
      <a:lvl5pPr marL="35113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5pPr>
      <a:lvl6pPr marL="438912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6pPr>
      <a:lvl7pPr marL="526695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7pPr>
      <a:lvl8pPr marL="6144774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8pPr>
      <a:lvl9pPr marL="7022600" algn="l" defTabSz="1755650" rtl="0" eaLnBrk="1" latinLnBrk="0" hangingPunct="1">
        <a:defRPr sz="3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4CE196-C4CF-8F6C-E9F1-8F018FABBCED}"/>
              </a:ext>
            </a:extLst>
          </p:cNvPr>
          <p:cNvSpPr>
            <a:spLocks/>
          </p:cNvSpPr>
          <p:nvPr/>
        </p:nvSpPr>
        <p:spPr>
          <a:xfrm>
            <a:off x="1450428" y="3200400"/>
            <a:ext cx="4414344" cy="2438400"/>
          </a:xfrm>
          <a:prstGeom prst="rect">
            <a:avLst/>
          </a:prstGeom>
          <a:solidFill>
            <a:schemeClr val="bg1"/>
          </a:solidFill>
          <a:ln w="57150">
            <a:solidFill>
              <a:srgbClr val="E6B01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22AIS - LinkedIn - SPEX</dc:title>
  <dc:creator>Joy Isaiah</dc:creator>
  <cp:lastModifiedBy>Benishma Salim</cp:lastModifiedBy>
  <cp:revision>17</cp:revision>
  <dcterms:created xsi:type="dcterms:W3CDTF">2006-08-16T00:00:00Z</dcterms:created>
  <dcterms:modified xsi:type="dcterms:W3CDTF">2026-02-18T02:24:13Z</dcterms:modified>
  <dc:identifier>DAFLfV1UYz8</dc:identifier>
</cp:coreProperties>
</file>