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1" r:id="rId2"/>
  </p:sldIdLst>
  <p:sldSz cx="7315200" cy="7315200"/>
  <p:notesSz cx="6858000" cy="9144000"/>
  <p:defaultTextStyle>
    <a:defPPr>
      <a:defRPr lang="en-US"/>
    </a:defPPr>
    <a:lvl1pPr marL="0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1pPr>
    <a:lvl2pPr marL="877649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2pPr>
    <a:lvl3pPr marL="1755299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3pPr>
    <a:lvl4pPr marL="2632946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4pPr>
    <a:lvl5pPr marL="3510595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5pPr>
    <a:lvl6pPr marL="4388243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6pPr>
    <a:lvl7pPr marL="5265892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7pPr>
    <a:lvl8pPr marL="6143541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8pPr>
    <a:lvl9pPr marL="7021190" algn="l" defTabSz="1755299" rtl="0" eaLnBrk="1" latinLnBrk="0" hangingPunct="1">
      <a:defRPr sz="345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7" userDrawn="1">
          <p15:clr>
            <a:srgbClr val="A4A3A4"/>
          </p15:clr>
        </p15:guide>
        <p15:guide id="2" pos="553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E6B010"/>
    <a:srgbClr val="8B0304"/>
    <a:srgbClr val="0046AD"/>
    <a:srgbClr val="D7182A"/>
    <a:srgbClr val="F37021"/>
    <a:srgbClr val="4D4D4F"/>
    <a:srgbClr val="457FC1"/>
    <a:srgbClr val="1179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73F976-6626-42B5-8D08-341074F45D00}" v="6" dt="2025-01-06T06:00:25.125"/>
    <p1510:client id="{7BFEE705-B379-4D98-8974-618AB0CFD215}" v="2" dt="2025-01-06T08:26:09.6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77" d="100"/>
          <a:sy n="77" d="100"/>
        </p:scale>
        <p:origin x="1348" y="-1072"/>
      </p:cViewPr>
      <p:guideLst>
        <p:guide orient="horz" pos="4147"/>
        <p:guide pos="55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6736" y="4090419"/>
            <a:ext cx="14923008" cy="28224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33472" y="7461504"/>
            <a:ext cx="12289536" cy="3364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77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55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633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511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389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266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144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022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728448" y="527308"/>
            <a:ext cx="3950208" cy="112349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7824" y="527308"/>
            <a:ext cx="11558016" cy="112349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841" y="8461251"/>
            <a:ext cx="14923008" cy="2615184"/>
          </a:xfrm>
        </p:spPr>
        <p:txBody>
          <a:bodyPr anchor="t"/>
          <a:lstStyle>
            <a:lvl1pPr algn="l">
              <a:defRPr sz="768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841" y="5580892"/>
            <a:ext cx="14923008" cy="2880359"/>
          </a:xfrm>
        </p:spPr>
        <p:txBody>
          <a:bodyPr anchor="b"/>
          <a:lstStyle>
            <a:lvl1pPr marL="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1pPr>
            <a:lvl2pPr marL="877824" indent="0">
              <a:buNone/>
              <a:defRPr sz="3456">
                <a:solidFill>
                  <a:schemeClr val="tx1">
                    <a:tint val="75000"/>
                  </a:schemeClr>
                </a:solidFill>
              </a:defRPr>
            </a:lvl2pPr>
            <a:lvl3pPr marL="1755650" indent="0">
              <a:buNone/>
              <a:defRPr sz="3072">
                <a:solidFill>
                  <a:schemeClr val="tx1">
                    <a:tint val="75000"/>
                  </a:schemeClr>
                </a:solidFill>
              </a:defRPr>
            </a:lvl3pPr>
            <a:lvl4pPr marL="2633474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4pPr>
            <a:lvl5pPr marL="3511300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5pPr>
            <a:lvl6pPr marL="4389124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6pPr>
            <a:lvl7pPr marL="5266950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7pPr>
            <a:lvl8pPr marL="6144774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8pPr>
            <a:lvl9pPr marL="7022600" indent="0">
              <a:buNone/>
              <a:defRPr sz="26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824" y="3072387"/>
            <a:ext cx="7754112" cy="8689849"/>
          </a:xfrm>
        </p:spPr>
        <p:txBody>
          <a:bodyPr/>
          <a:lstStyle>
            <a:lvl1pPr>
              <a:defRPr sz="5376"/>
            </a:lvl1pPr>
            <a:lvl2pPr>
              <a:defRPr sz="4608"/>
            </a:lvl2pPr>
            <a:lvl3pPr>
              <a:defRPr sz="3840"/>
            </a:lvl3pPr>
            <a:lvl4pPr>
              <a:defRPr sz="3456"/>
            </a:lvl4pPr>
            <a:lvl5pPr>
              <a:defRPr sz="3456"/>
            </a:lvl5pPr>
            <a:lvl6pPr>
              <a:defRPr sz="3456"/>
            </a:lvl6pPr>
            <a:lvl7pPr>
              <a:defRPr sz="3456"/>
            </a:lvl7pPr>
            <a:lvl8pPr>
              <a:defRPr sz="3456"/>
            </a:lvl8pPr>
            <a:lvl9pPr>
              <a:defRPr sz="34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24546" y="3072387"/>
            <a:ext cx="7754112" cy="8689849"/>
          </a:xfrm>
        </p:spPr>
        <p:txBody>
          <a:bodyPr/>
          <a:lstStyle>
            <a:lvl1pPr>
              <a:defRPr sz="5376"/>
            </a:lvl1pPr>
            <a:lvl2pPr>
              <a:defRPr sz="4608"/>
            </a:lvl2pPr>
            <a:lvl3pPr>
              <a:defRPr sz="3840"/>
            </a:lvl3pPr>
            <a:lvl4pPr>
              <a:defRPr sz="3456"/>
            </a:lvl4pPr>
            <a:lvl5pPr>
              <a:defRPr sz="3456"/>
            </a:lvl5pPr>
            <a:lvl6pPr>
              <a:defRPr sz="3456"/>
            </a:lvl6pPr>
            <a:lvl7pPr>
              <a:defRPr sz="3456"/>
            </a:lvl7pPr>
            <a:lvl8pPr>
              <a:defRPr sz="3456"/>
            </a:lvl8pPr>
            <a:lvl9pPr>
              <a:defRPr sz="34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824" y="2947419"/>
            <a:ext cx="7757161" cy="1228343"/>
          </a:xfrm>
        </p:spPr>
        <p:txBody>
          <a:bodyPr anchor="b"/>
          <a:lstStyle>
            <a:lvl1pPr marL="0" indent="0">
              <a:buNone/>
              <a:defRPr sz="4608" b="1"/>
            </a:lvl1pPr>
            <a:lvl2pPr marL="877824" indent="0">
              <a:buNone/>
              <a:defRPr sz="3840" b="1"/>
            </a:lvl2pPr>
            <a:lvl3pPr marL="1755650" indent="0">
              <a:buNone/>
              <a:defRPr sz="3456" b="1"/>
            </a:lvl3pPr>
            <a:lvl4pPr marL="2633474" indent="0">
              <a:buNone/>
              <a:defRPr sz="3072" b="1"/>
            </a:lvl4pPr>
            <a:lvl5pPr marL="3511300" indent="0">
              <a:buNone/>
              <a:defRPr sz="3072" b="1"/>
            </a:lvl5pPr>
            <a:lvl6pPr marL="4389124" indent="0">
              <a:buNone/>
              <a:defRPr sz="3072" b="1"/>
            </a:lvl6pPr>
            <a:lvl7pPr marL="5266950" indent="0">
              <a:buNone/>
              <a:defRPr sz="3072" b="1"/>
            </a:lvl7pPr>
            <a:lvl8pPr marL="6144774" indent="0">
              <a:buNone/>
              <a:defRPr sz="3072" b="1"/>
            </a:lvl8pPr>
            <a:lvl9pPr marL="7022600" indent="0">
              <a:buNone/>
              <a:defRPr sz="307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24" y="4175762"/>
            <a:ext cx="7757161" cy="7586473"/>
          </a:xfrm>
        </p:spPr>
        <p:txBody>
          <a:bodyPr/>
          <a:lstStyle>
            <a:lvl1pPr>
              <a:defRPr sz="4608"/>
            </a:lvl1pPr>
            <a:lvl2pPr>
              <a:defRPr sz="3840"/>
            </a:lvl2pPr>
            <a:lvl3pPr>
              <a:defRPr sz="3456"/>
            </a:lvl3pPr>
            <a:lvl4pPr>
              <a:defRPr sz="3072"/>
            </a:lvl4pPr>
            <a:lvl5pPr>
              <a:defRPr sz="3072"/>
            </a:lvl5pPr>
            <a:lvl6pPr>
              <a:defRPr sz="3072"/>
            </a:lvl6pPr>
            <a:lvl7pPr>
              <a:defRPr sz="3072"/>
            </a:lvl7pPr>
            <a:lvl8pPr>
              <a:defRPr sz="3072"/>
            </a:lvl8pPr>
            <a:lvl9pPr>
              <a:defRPr sz="30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918451" y="2947419"/>
            <a:ext cx="7760208" cy="1228343"/>
          </a:xfrm>
        </p:spPr>
        <p:txBody>
          <a:bodyPr anchor="b"/>
          <a:lstStyle>
            <a:lvl1pPr marL="0" indent="0">
              <a:buNone/>
              <a:defRPr sz="4608" b="1"/>
            </a:lvl1pPr>
            <a:lvl2pPr marL="877824" indent="0">
              <a:buNone/>
              <a:defRPr sz="3840" b="1"/>
            </a:lvl2pPr>
            <a:lvl3pPr marL="1755650" indent="0">
              <a:buNone/>
              <a:defRPr sz="3456" b="1"/>
            </a:lvl3pPr>
            <a:lvl4pPr marL="2633474" indent="0">
              <a:buNone/>
              <a:defRPr sz="3072" b="1"/>
            </a:lvl4pPr>
            <a:lvl5pPr marL="3511300" indent="0">
              <a:buNone/>
              <a:defRPr sz="3072" b="1"/>
            </a:lvl5pPr>
            <a:lvl6pPr marL="4389124" indent="0">
              <a:buNone/>
              <a:defRPr sz="3072" b="1"/>
            </a:lvl6pPr>
            <a:lvl7pPr marL="5266950" indent="0">
              <a:buNone/>
              <a:defRPr sz="3072" b="1"/>
            </a:lvl7pPr>
            <a:lvl8pPr marL="6144774" indent="0">
              <a:buNone/>
              <a:defRPr sz="3072" b="1"/>
            </a:lvl8pPr>
            <a:lvl9pPr marL="7022600" indent="0">
              <a:buNone/>
              <a:defRPr sz="307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918451" y="4175762"/>
            <a:ext cx="7760208" cy="7586473"/>
          </a:xfrm>
        </p:spPr>
        <p:txBody>
          <a:bodyPr/>
          <a:lstStyle>
            <a:lvl1pPr>
              <a:defRPr sz="4608"/>
            </a:lvl1pPr>
            <a:lvl2pPr>
              <a:defRPr sz="3840"/>
            </a:lvl2pPr>
            <a:lvl3pPr>
              <a:defRPr sz="3456"/>
            </a:lvl3pPr>
            <a:lvl4pPr>
              <a:defRPr sz="3072"/>
            </a:lvl4pPr>
            <a:lvl5pPr>
              <a:defRPr sz="3072"/>
            </a:lvl5pPr>
            <a:lvl6pPr>
              <a:defRPr sz="3072"/>
            </a:lvl6pPr>
            <a:lvl7pPr>
              <a:defRPr sz="3072"/>
            </a:lvl7pPr>
            <a:lvl8pPr>
              <a:defRPr sz="3072"/>
            </a:lvl8pPr>
            <a:lvl9pPr>
              <a:defRPr sz="307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27" y="524256"/>
            <a:ext cx="5775961" cy="2231136"/>
          </a:xfrm>
        </p:spPr>
        <p:txBody>
          <a:bodyPr anchor="b"/>
          <a:lstStyle>
            <a:lvl1pPr algn="l">
              <a:defRPr sz="384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64098" y="524259"/>
            <a:ext cx="9814560" cy="11237977"/>
          </a:xfrm>
        </p:spPr>
        <p:txBody>
          <a:bodyPr/>
          <a:lstStyle>
            <a:lvl1pPr>
              <a:defRPr sz="6144"/>
            </a:lvl1pPr>
            <a:lvl2pPr>
              <a:defRPr sz="5376"/>
            </a:lvl2pPr>
            <a:lvl3pPr>
              <a:defRPr sz="4608"/>
            </a:lvl3pPr>
            <a:lvl4pPr>
              <a:defRPr sz="3840"/>
            </a:lvl4pPr>
            <a:lvl5pPr>
              <a:defRPr sz="3840"/>
            </a:lvl5pPr>
            <a:lvl6pPr>
              <a:defRPr sz="3840"/>
            </a:lvl6pPr>
            <a:lvl7pPr>
              <a:defRPr sz="3840"/>
            </a:lvl7pPr>
            <a:lvl8pPr>
              <a:defRPr sz="3840"/>
            </a:lvl8pPr>
            <a:lvl9pPr>
              <a:defRPr sz="38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27" y="2755395"/>
            <a:ext cx="5775961" cy="9006841"/>
          </a:xfrm>
        </p:spPr>
        <p:txBody>
          <a:bodyPr/>
          <a:lstStyle>
            <a:lvl1pPr marL="0" indent="0">
              <a:buNone/>
              <a:defRPr sz="2688"/>
            </a:lvl1pPr>
            <a:lvl2pPr marL="877824" indent="0">
              <a:buNone/>
              <a:defRPr sz="2304"/>
            </a:lvl2pPr>
            <a:lvl3pPr marL="1755650" indent="0">
              <a:buNone/>
              <a:defRPr sz="1920"/>
            </a:lvl3pPr>
            <a:lvl4pPr marL="2633474" indent="0">
              <a:buNone/>
              <a:defRPr sz="1728"/>
            </a:lvl4pPr>
            <a:lvl5pPr marL="3511300" indent="0">
              <a:buNone/>
              <a:defRPr sz="1728"/>
            </a:lvl5pPr>
            <a:lvl6pPr marL="4389124" indent="0">
              <a:buNone/>
              <a:defRPr sz="1728"/>
            </a:lvl6pPr>
            <a:lvl7pPr marL="5266950" indent="0">
              <a:buNone/>
              <a:defRPr sz="1728"/>
            </a:lvl7pPr>
            <a:lvl8pPr marL="6144774" indent="0">
              <a:buNone/>
              <a:defRPr sz="1728"/>
            </a:lvl8pPr>
            <a:lvl9pPr marL="7022600" indent="0">
              <a:buNone/>
              <a:defRPr sz="17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1193" y="9217154"/>
            <a:ext cx="10533888" cy="1088137"/>
          </a:xfrm>
        </p:spPr>
        <p:txBody>
          <a:bodyPr anchor="b"/>
          <a:lstStyle>
            <a:lvl1pPr algn="l">
              <a:defRPr sz="384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41193" y="1176528"/>
            <a:ext cx="10533888" cy="7900416"/>
          </a:xfrm>
        </p:spPr>
        <p:txBody>
          <a:bodyPr/>
          <a:lstStyle>
            <a:lvl1pPr marL="0" indent="0">
              <a:buNone/>
              <a:defRPr sz="6144"/>
            </a:lvl1pPr>
            <a:lvl2pPr marL="877824" indent="0">
              <a:buNone/>
              <a:defRPr sz="5376"/>
            </a:lvl2pPr>
            <a:lvl3pPr marL="1755650" indent="0">
              <a:buNone/>
              <a:defRPr sz="4608"/>
            </a:lvl3pPr>
            <a:lvl4pPr marL="2633474" indent="0">
              <a:buNone/>
              <a:defRPr sz="3840"/>
            </a:lvl4pPr>
            <a:lvl5pPr marL="3511300" indent="0">
              <a:buNone/>
              <a:defRPr sz="3840"/>
            </a:lvl5pPr>
            <a:lvl6pPr marL="4389124" indent="0">
              <a:buNone/>
              <a:defRPr sz="3840"/>
            </a:lvl6pPr>
            <a:lvl7pPr marL="5266950" indent="0">
              <a:buNone/>
              <a:defRPr sz="3840"/>
            </a:lvl7pPr>
            <a:lvl8pPr marL="6144774" indent="0">
              <a:buNone/>
              <a:defRPr sz="3840"/>
            </a:lvl8pPr>
            <a:lvl9pPr marL="7022600" indent="0">
              <a:buNone/>
              <a:defRPr sz="384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41193" y="10305291"/>
            <a:ext cx="10533888" cy="1545335"/>
          </a:xfrm>
        </p:spPr>
        <p:txBody>
          <a:bodyPr/>
          <a:lstStyle>
            <a:lvl1pPr marL="0" indent="0">
              <a:buNone/>
              <a:defRPr sz="2688"/>
            </a:lvl1pPr>
            <a:lvl2pPr marL="877824" indent="0">
              <a:buNone/>
              <a:defRPr sz="2304"/>
            </a:lvl2pPr>
            <a:lvl3pPr marL="1755650" indent="0">
              <a:buNone/>
              <a:defRPr sz="1920"/>
            </a:lvl3pPr>
            <a:lvl4pPr marL="2633474" indent="0">
              <a:buNone/>
              <a:defRPr sz="1728"/>
            </a:lvl4pPr>
            <a:lvl5pPr marL="3511300" indent="0">
              <a:buNone/>
              <a:defRPr sz="1728"/>
            </a:lvl5pPr>
            <a:lvl6pPr marL="4389124" indent="0">
              <a:buNone/>
              <a:defRPr sz="1728"/>
            </a:lvl6pPr>
            <a:lvl7pPr marL="5266950" indent="0">
              <a:buNone/>
              <a:defRPr sz="1728"/>
            </a:lvl7pPr>
            <a:lvl8pPr marL="6144774" indent="0">
              <a:buNone/>
              <a:defRPr sz="1728"/>
            </a:lvl8pPr>
            <a:lvl9pPr marL="7022600" indent="0">
              <a:buNone/>
              <a:defRPr sz="17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7824" y="527305"/>
            <a:ext cx="15800832" cy="21945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824" y="3072387"/>
            <a:ext cx="15800832" cy="868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7826" y="12204195"/>
            <a:ext cx="4096512" cy="701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98464" y="12204195"/>
            <a:ext cx="5559552" cy="701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582146" y="12204195"/>
            <a:ext cx="4096512" cy="701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0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755650" rtl="0" eaLnBrk="1" latinLnBrk="0" hangingPunct="1">
        <a:spcBef>
          <a:spcPct val="0"/>
        </a:spcBef>
        <a:buNone/>
        <a:defRPr sz="84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8368" indent="-658368" algn="l" defTabSz="1755650" rtl="0" eaLnBrk="1" latinLnBrk="0" hangingPunct="1">
        <a:spcBef>
          <a:spcPct val="20000"/>
        </a:spcBef>
        <a:buFont typeface="Arial" pitchFamily="34" charset="0"/>
        <a:buChar char="•"/>
        <a:defRPr sz="6144" kern="1200">
          <a:solidFill>
            <a:schemeClr val="tx1"/>
          </a:solidFill>
          <a:latin typeface="+mn-lt"/>
          <a:ea typeface="+mn-ea"/>
          <a:cs typeface="+mn-cs"/>
        </a:defRPr>
      </a:lvl1pPr>
      <a:lvl2pPr marL="1426466" indent="-548640" algn="l" defTabSz="1755650" rtl="0" eaLnBrk="1" latinLnBrk="0" hangingPunct="1">
        <a:spcBef>
          <a:spcPct val="20000"/>
        </a:spcBef>
        <a:buFont typeface="Arial" pitchFamily="34" charset="0"/>
        <a:buChar char="–"/>
        <a:defRPr sz="5376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2" indent="-438912" algn="l" defTabSz="1755650" rtl="0" eaLnBrk="1" latinLnBrk="0" hangingPunct="1">
        <a:spcBef>
          <a:spcPct val="20000"/>
        </a:spcBef>
        <a:buFont typeface="Arial" pitchFamily="34" charset="0"/>
        <a:buChar char="•"/>
        <a:defRPr sz="4608" kern="1200">
          <a:solidFill>
            <a:schemeClr val="tx1"/>
          </a:solidFill>
          <a:latin typeface="+mn-lt"/>
          <a:ea typeface="+mn-ea"/>
          <a:cs typeface="+mn-cs"/>
        </a:defRPr>
      </a:lvl3pPr>
      <a:lvl4pPr marL="3072388" indent="-438912" algn="l" defTabSz="1755650" rtl="0" eaLnBrk="1" latinLnBrk="0" hangingPunct="1">
        <a:spcBef>
          <a:spcPct val="20000"/>
        </a:spcBef>
        <a:buFont typeface="Arial" pitchFamily="34" charset="0"/>
        <a:buChar char="–"/>
        <a:defRPr sz="3840" kern="1200">
          <a:solidFill>
            <a:schemeClr val="tx1"/>
          </a:solidFill>
          <a:latin typeface="+mn-lt"/>
          <a:ea typeface="+mn-ea"/>
          <a:cs typeface="+mn-cs"/>
        </a:defRPr>
      </a:lvl4pPr>
      <a:lvl5pPr marL="3950212" indent="-438912" algn="l" defTabSz="1755650" rtl="0" eaLnBrk="1" latinLnBrk="0" hangingPunct="1">
        <a:spcBef>
          <a:spcPct val="20000"/>
        </a:spcBef>
        <a:buFont typeface="Arial" pitchFamily="34" charset="0"/>
        <a:buChar char="»"/>
        <a:defRPr sz="3840" kern="1200">
          <a:solidFill>
            <a:schemeClr val="tx1"/>
          </a:solidFill>
          <a:latin typeface="+mn-lt"/>
          <a:ea typeface="+mn-ea"/>
          <a:cs typeface="+mn-cs"/>
        </a:defRPr>
      </a:lvl5pPr>
      <a:lvl6pPr marL="4828038" indent="-438912" algn="l" defTabSz="1755650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6pPr>
      <a:lvl7pPr marL="5705862" indent="-438912" algn="l" defTabSz="1755650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7pPr>
      <a:lvl8pPr marL="6583686" indent="-438912" algn="l" defTabSz="1755650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8pPr>
      <a:lvl9pPr marL="7461512" indent="-438912" algn="l" defTabSz="1755650" rtl="0" eaLnBrk="1" latinLnBrk="0" hangingPunct="1">
        <a:spcBef>
          <a:spcPct val="20000"/>
        </a:spcBef>
        <a:buFont typeface="Arial" pitchFamily="34" charset="0"/>
        <a:buChar char="•"/>
        <a:defRPr sz="38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1pPr>
      <a:lvl2pPr marL="877824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2pPr>
      <a:lvl3pPr marL="1755650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3pPr>
      <a:lvl4pPr marL="2633474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4pPr>
      <a:lvl5pPr marL="3511300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5pPr>
      <a:lvl6pPr marL="4389124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6pPr>
      <a:lvl7pPr marL="5266950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7pPr>
      <a:lvl8pPr marL="6144774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8pPr>
      <a:lvl9pPr marL="7022600" algn="l" defTabSz="1755650" rtl="0" eaLnBrk="1" latinLnBrk="0" hangingPunct="1">
        <a:defRPr sz="34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344AEF-9426-E109-6A50-1E8C6ED39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B1B1B5E-2714-3CD8-768A-597676613CD6}"/>
              </a:ext>
            </a:extLst>
          </p:cNvPr>
          <p:cNvSpPr>
            <a:spLocks/>
          </p:cNvSpPr>
          <p:nvPr/>
        </p:nvSpPr>
        <p:spPr>
          <a:xfrm>
            <a:off x="0" y="2514600"/>
            <a:ext cx="2590799" cy="381000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A7A452-D130-2BCB-C7C3-888D5A1F6D18}"/>
              </a:ext>
            </a:extLst>
          </p:cNvPr>
          <p:cNvSpPr txBox="1"/>
          <p:nvPr/>
        </p:nvSpPr>
        <p:spPr>
          <a:xfrm>
            <a:off x="2819400" y="5334000"/>
            <a:ext cx="2401956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300" b="1" dirty="0">
                <a:solidFill>
                  <a:schemeClr val="bg1"/>
                </a:solidFill>
                <a:latin typeface="+mj-lt"/>
              </a:rPr>
              <a:t>Name</a:t>
            </a:r>
            <a:br>
              <a:rPr lang="en-US" sz="1300" b="1" dirty="0">
                <a:solidFill>
                  <a:schemeClr val="bg1"/>
                </a:solidFill>
                <a:latin typeface="+mj-lt"/>
              </a:rPr>
            </a:br>
            <a:r>
              <a:rPr lang="en-US" sz="1300" b="1" dirty="0">
                <a:solidFill>
                  <a:srgbClr val="FFC000"/>
                </a:solidFill>
                <a:latin typeface="+mj-lt"/>
              </a:rPr>
              <a:t>Conference Title</a:t>
            </a:r>
            <a:br>
              <a:rPr lang="en-US" sz="1300" b="1" dirty="0">
                <a:solidFill>
                  <a:schemeClr val="bg1"/>
                </a:solidFill>
                <a:latin typeface="+mj-lt"/>
              </a:rPr>
            </a:br>
            <a:r>
              <a:rPr lang="en-US" sz="1300" b="1" dirty="0">
                <a:solidFill>
                  <a:schemeClr val="bg1"/>
                </a:solidFill>
                <a:latin typeface="+mj-lt"/>
              </a:rPr>
              <a:t>Company Job Title</a:t>
            </a:r>
          </a:p>
          <a:p>
            <a:r>
              <a:rPr lang="en-US" sz="1300" b="1" dirty="0">
                <a:solidFill>
                  <a:schemeClr val="bg1"/>
                </a:solidFill>
                <a:latin typeface="+mj-lt"/>
              </a:rPr>
              <a:t>Company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72DBD9-6F06-83FB-9ABB-7787C4863D7F}"/>
              </a:ext>
            </a:extLst>
          </p:cNvPr>
          <p:cNvSpPr txBox="1"/>
          <p:nvPr/>
        </p:nvSpPr>
        <p:spPr>
          <a:xfrm>
            <a:off x="2819400" y="2496065"/>
            <a:ext cx="4267200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  <a:latin typeface="+mj-lt"/>
              </a:rPr>
              <a:t>MESSAGE EXAMPLE (Can be edited and replaced: “</a:t>
            </a:r>
            <a:r>
              <a:rPr lang="en-US" sz="1500" b="1" i="1" dirty="0">
                <a:solidFill>
                  <a:schemeClr val="bg1"/>
                </a:solidFill>
                <a:latin typeface="+mj-lt"/>
              </a:rPr>
              <a:t>Join us at the 17th SPE International Health, Safety, Environment, and Sustainability Conference and Exhibition from 7–9 September 2026 at the Abu Dhabi Energy Center. Discover how “</a:t>
            </a:r>
            <a:r>
              <a:rPr lang="en-US" sz="1500" b="1" i="1" dirty="0">
                <a:solidFill>
                  <a:srgbClr val="FFC000"/>
                </a:solidFill>
                <a:latin typeface="+mj-lt"/>
              </a:rPr>
              <a:t>Intelligence in Action” </a:t>
            </a:r>
            <a:r>
              <a:rPr lang="en-US" sz="1500" b="1" i="1" dirty="0">
                <a:solidFill>
                  <a:schemeClr val="bg1"/>
                </a:solidFill>
                <a:latin typeface="+mj-lt"/>
              </a:rPr>
              <a:t>is driving safer people, stronger operations, and a thriving planet—while connecting with global leaders shaping the future of safety and sustainability.”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A37199-959A-CDFB-F3AB-8C6B9137DB8F}"/>
              </a:ext>
            </a:extLst>
          </p:cNvPr>
          <p:cNvSpPr txBox="1"/>
          <p:nvPr/>
        </p:nvSpPr>
        <p:spPr>
          <a:xfrm>
            <a:off x="94421" y="3970292"/>
            <a:ext cx="2401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i="1" dirty="0">
                <a:solidFill>
                  <a:schemeClr val="bg1"/>
                </a:solidFill>
                <a:latin typeface="+mj-lt"/>
              </a:rPr>
              <a:t>Add your photo here</a:t>
            </a:r>
          </a:p>
          <a:p>
            <a:pPr algn="ctr"/>
            <a:r>
              <a:rPr lang="en-US" sz="1200" b="1" i="1" dirty="0">
                <a:solidFill>
                  <a:schemeClr val="bg1"/>
                </a:solidFill>
                <a:latin typeface="+mj-lt"/>
              </a:rPr>
              <a:t>and adjust the border size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CFFBCAE-53D1-4CA4-FB0D-E1B476B2A94B}"/>
              </a:ext>
            </a:extLst>
          </p:cNvPr>
          <p:cNvSpPr/>
          <p:nvPr/>
        </p:nvSpPr>
        <p:spPr>
          <a:xfrm>
            <a:off x="2895600" y="4787251"/>
            <a:ext cx="4267200" cy="381000"/>
          </a:xfrm>
          <a:prstGeom prst="rect">
            <a:avLst/>
          </a:prstGeom>
          <a:solidFill>
            <a:srgbClr val="FFC000"/>
          </a:solidFill>
          <a:ln>
            <a:solidFill>
              <a:srgbClr val="E6B01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75047A-2D68-04D0-41D5-65D3C860ACE2}"/>
              </a:ext>
            </a:extLst>
          </p:cNvPr>
          <p:cNvSpPr txBox="1"/>
          <p:nvPr/>
        </p:nvSpPr>
        <p:spPr>
          <a:xfrm>
            <a:off x="2876204" y="4817731"/>
            <a:ext cx="4967415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500" b="1" dirty="0">
                <a:latin typeface="+mj-lt"/>
              </a:rPr>
              <a:t>Register Before 24 July 2026 and Save Over USD 250 </a:t>
            </a:r>
          </a:p>
        </p:txBody>
      </p:sp>
    </p:spTree>
    <p:extLst>
      <p:ext uri="{BB962C8B-B14F-4D97-AF65-F5344CB8AC3E}">
        <p14:creationId xmlns:p14="http://schemas.microsoft.com/office/powerpoint/2010/main" val="3372031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100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22AIS - LinkedIn - SPEX</dc:title>
  <dc:creator>Joy Isaiah</dc:creator>
  <cp:lastModifiedBy>Benishma Salim</cp:lastModifiedBy>
  <cp:revision>19</cp:revision>
  <dcterms:created xsi:type="dcterms:W3CDTF">2006-08-16T00:00:00Z</dcterms:created>
  <dcterms:modified xsi:type="dcterms:W3CDTF">2026-04-01T09:28:10Z</dcterms:modified>
  <dc:identifier>DAFLfV1UYz8</dc:identifier>
</cp:coreProperties>
</file>