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0" r:id="rId2"/>
  </p:sldIdLst>
  <p:sldSz cx="7315200" cy="7315200"/>
  <p:notesSz cx="6858000" cy="9144000"/>
  <p:defaultTextStyle>
    <a:defPPr>
      <a:defRPr lang="en-US"/>
    </a:defPPr>
    <a:lvl1pPr marL="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1pPr>
    <a:lvl2pPr marL="87764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2pPr>
    <a:lvl3pPr marL="175529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3pPr>
    <a:lvl4pPr marL="2632946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4pPr>
    <a:lvl5pPr marL="3510595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5pPr>
    <a:lvl6pPr marL="4388243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6pPr>
    <a:lvl7pPr marL="5265892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7pPr>
    <a:lvl8pPr marL="6143541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8pPr>
    <a:lvl9pPr marL="702119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7" userDrawn="1">
          <p15:clr>
            <a:srgbClr val="A4A3A4"/>
          </p15:clr>
        </p15:guide>
        <p15:guide id="2" pos="55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010"/>
    <a:srgbClr val="8B0304"/>
    <a:srgbClr val="0046AD"/>
    <a:srgbClr val="D7182A"/>
    <a:srgbClr val="F37021"/>
    <a:srgbClr val="4D4D4F"/>
    <a:srgbClr val="457FC1"/>
    <a:srgbClr val="117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3F976-6626-42B5-8D08-341074F45D00}" v="6" dt="2025-01-06T06:00:25.125"/>
    <p1510:client id="{9B5D5CB0-3B20-4B4A-A228-FE990A133CA1}" v="1" dt="2025-01-06T06:46:05.363"/>
    <p1510:client id="{A7A1DFB6-E4C9-4BA8-9F79-CBD098318F31}" v="2" dt="2025-01-06T08:27:37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204" y="60"/>
      </p:cViewPr>
      <p:guideLst>
        <p:guide orient="horz" pos="4147"/>
        <p:guide pos="55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ishma Salim" userId="506492f7-cbb5-443c-9ce9-2031ac310c70" providerId="ADAL" clId="{4417B8FE-6104-495C-9100-377E9C04F2CF}"/>
    <pc:docChg chg="undo custSel addSld delSld modSld">
      <pc:chgData name="Benishma Salim" userId="506492f7-cbb5-443c-9ce9-2031ac310c70" providerId="ADAL" clId="{4417B8FE-6104-495C-9100-377E9C04F2CF}" dt="2023-06-15T08:45:42.311" v="74" actId="14826"/>
      <pc:docMkLst>
        <pc:docMk/>
      </pc:docMkLst>
      <pc:sldChg chg="modSp del mod">
        <pc:chgData name="Benishma Salim" userId="506492f7-cbb5-443c-9ce9-2031ac310c70" providerId="ADAL" clId="{4417B8FE-6104-495C-9100-377E9C04F2CF}" dt="2023-06-13T09:16:36.109" v="72" actId="2696"/>
        <pc:sldMkLst>
          <pc:docMk/>
          <pc:sldMk cId="249905840" sldId="269"/>
        </pc:sldMkLst>
      </pc:sldChg>
      <pc:sldChg chg="modSp add mod">
        <pc:chgData name="Benishma Salim" userId="506492f7-cbb5-443c-9ce9-2031ac310c70" providerId="ADAL" clId="{4417B8FE-6104-495C-9100-377E9C04F2CF}" dt="2023-06-15T08:45:42.311" v="74" actId="14826"/>
        <pc:sldMkLst>
          <pc:docMk/>
          <pc:sldMk cId="51354255" sldId="270"/>
        </pc:sldMkLst>
      </pc:sldChg>
    </pc:docChg>
  </pc:docChgLst>
  <pc:docChgLst>
    <pc:chgData name="Benishma Salim" userId="506492f7-cbb5-443c-9ce9-2031ac310c70" providerId="ADAL" clId="{9B5D5CB0-3B20-4B4A-A228-FE990A133CA1}"/>
    <pc:docChg chg="modSld">
      <pc:chgData name="Benishma Salim" userId="506492f7-cbb5-443c-9ce9-2031ac310c70" providerId="ADAL" clId="{9B5D5CB0-3B20-4B4A-A228-FE990A133CA1}" dt="2025-01-06T06:46:11.545" v="1" actId="1036"/>
      <pc:docMkLst>
        <pc:docMk/>
      </pc:docMkLst>
      <pc:sldChg chg="modSp mod">
        <pc:chgData name="Benishma Salim" userId="506492f7-cbb5-443c-9ce9-2031ac310c70" providerId="ADAL" clId="{9B5D5CB0-3B20-4B4A-A228-FE990A133CA1}" dt="2025-01-06T06:46:11.545" v="1" actId="1036"/>
        <pc:sldMkLst>
          <pc:docMk/>
          <pc:sldMk cId="51354255" sldId="270"/>
        </pc:sldMkLst>
        <pc:spChg chg="mod">
          <ac:chgData name="Benishma Salim" userId="506492f7-cbb5-443c-9ce9-2031ac310c70" providerId="ADAL" clId="{9B5D5CB0-3B20-4B4A-A228-FE990A133CA1}" dt="2025-01-06T06:46:11.545" v="1" actId="1036"/>
          <ac:spMkLst>
            <pc:docMk/>
            <pc:sldMk cId="51354255" sldId="270"/>
            <ac:spMk id="2" creationId="{C04CE196-C4CF-8F6C-E9F1-8F018FABBCED}"/>
          </ac:spMkLst>
        </pc:spChg>
        <pc:spChg chg="mod">
          <ac:chgData name="Benishma Salim" userId="506492f7-cbb5-443c-9ce9-2031ac310c70" providerId="ADAL" clId="{9B5D5CB0-3B20-4B4A-A228-FE990A133CA1}" dt="2025-01-06T06:46:11.545" v="1" actId="1036"/>
          <ac:spMkLst>
            <pc:docMk/>
            <pc:sldMk cId="51354255" sldId="270"/>
            <ac:spMk id="3" creationId="{82350BDD-4BEB-9F5C-CD50-E039FAB9DF0E}"/>
          </ac:spMkLst>
        </pc:spChg>
        <pc:picChg chg="mod">
          <ac:chgData name="Benishma Salim" userId="506492f7-cbb5-443c-9ce9-2031ac310c70" providerId="ADAL" clId="{9B5D5CB0-3B20-4B4A-A228-FE990A133CA1}" dt="2025-01-06T06:46:05.362" v="0" actId="14826"/>
          <ac:picMkLst>
            <pc:docMk/>
            <pc:sldMk cId="51354255" sldId="270"/>
            <ac:picMk id="4" creationId="{F12203AC-7A5E-A4F9-8096-AE03D0519F1E}"/>
          </ac:picMkLst>
        </pc:picChg>
      </pc:sldChg>
    </pc:docChg>
  </pc:docChgLst>
  <pc:docChgLst>
    <pc:chgData name="Benishma Salim" userId="506492f7-cbb5-443c-9ce9-2031ac310c70" providerId="ADAL" clId="{7534E01A-7DC1-466A-BFAF-199EB0E3AFE1}"/>
    <pc:docChg chg="undo custSel addSld modSld">
      <pc:chgData name="Benishma Salim" userId="506492f7-cbb5-443c-9ce9-2031ac310c70" providerId="ADAL" clId="{7534E01A-7DC1-466A-BFAF-199EB0E3AFE1}" dt="2023-11-08T13:49:55.193" v="35"/>
      <pc:docMkLst>
        <pc:docMk/>
      </pc:docMkLst>
      <pc:sldChg chg="addSp delSp modSp mod">
        <pc:chgData name="Benishma Salim" userId="506492f7-cbb5-443c-9ce9-2031ac310c70" providerId="ADAL" clId="{7534E01A-7DC1-466A-BFAF-199EB0E3AFE1}" dt="2023-11-08T13:49:55.193" v="35"/>
        <pc:sldMkLst>
          <pc:docMk/>
          <pc:sldMk cId="51354255" sldId="270"/>
        </pc:sldMkLst>
      </pc:sldChg>
      <pc:sldChg chg="modSp add mod">
        <pc:chgData name="Benishma Salim" userId="506492f7-cbb5-443c-9ce9-2031ac310c70" providerId="ADAL" clId="{7534E01A-7DC1-466A-BFAF-199EB0E3AFE1}" dt="2023-11-08T13:49:42.442" v="29" actId="1076"/>
        <pc:sldMkLst>
          <pc:docMk/>
          <pc:sldMk cId="2361628696" sldId="271"/>
        </pc:sldMkLst>
      </pc:sldChg>
    </pc:docChg>
  </pc:docChgLst>
  <pc:docChgLst>
    <pc:chgData name="Benishma Salim" userId="506492f7-cbb5-443c-9ce9-2031ac310c70" providerId="ADAL" clId="{8C6696A7-2CA4-4245-A01A-32D342C2E603}"/>
    <pc:docChg chg="undo custSel addSld delSld modSld">
      <pc:chgData name="Benishma Salim" userId="506492f7-cbb5-443c-9ce9-2031ac310c70" providerId="ADAL" clId="{8C6696A7-2CA4-4245-A01A-32D342C2E603}" dt="2023-05-11T09:41:11.604" v="29" actId="14826"/>
      <pc:docMkLst>
        <pc:docMk/>
      </pc:docMkLst>
      <pc:sldChg chg="modSp del mod">
        <pc:chgData name="Benishma Salim" userId="506492f7-cbb5-443c-9ce9-2031ac310c70" providerId="ADAL" clId="{8C6696A7-2CA4-4245-A01A-32D342C2E603}" dt="2023-05-11T06:05:06.846" v="26" actId="47"/>
        <pc:sldMkLst>
          <pc:docMk/>
          <pc:sldMk cId="4141804656" sldId="268"/>
        </pc:sldMkLst>
      </pc:sldChg>
      <pc:sldChg chg="modSp add">
        <pc:chgData name="Benishma Salim" userId="506492f7-cbb5-443c-9ce9-2031ac310c70" providerId="ADAL" clId="{8C6696A7-2CA4-4245-A01A-32D342C2E603}" dt="2023-05-11T09:41:11.604" v="29" actId="14826"/>
        <pc:sldMkLst>
          <pc:docMk/>
          <pc:sldMk cId="249905840" sldId="269"/>
        </pc:sldMkLst>
      </pc:sldChg>
      <pc:sldChg chg="modSp add del">
        <pc:chgData name="Benishma Salim" userId="506492f7-cbb5-443c-9ce9-2031ac310c70" providerId="ADAL" clId="{8C6696A7-2CA4-4245-A01A-32D342C2E603}" dt="2023-05-11T06:05:04.769" v="25" actId="47"/>
        <pc:sldMkLst>
          <pc:docMk/>
          <pc:sldMk cId="1418797104" sldId="270"/>
        </pc:sldMkLst>
      </pc:sldChg>
    </pc:docChg>
  </pc:docChgLst>
  <pc:docChgLst>
    <pc:chgData name="Benishma Salim" userId="506492f7-cbb5-443c-9ce9-2031ac310c70" providerId="ADAL" clId="{7FCDAAE7-9571-4191-9D59-B0F93FECD9FF}"/>
    <pc:docChg chg="modSld">
      <pc:chgData name="Benishma Salim" userId="506492f7-cbb5-443c-9ce9-2031ac310c70" providerId="ADAL" clId="{7FCDAAE7-9571-4191-9D59-B0F93FECD9FF}" dt="2023-09-27T10:36:25.621" v="11" actId="1076"/>
      <pc:docMkLst>
        <pc:docMk/>
      </pc:docMkLst>
      <pc:sldChg chg="modSp mod">
        <pc:chgData name="Benishma Salim" userId="506492f7-cbb5-443c-9ce9-2031ac310c70" providerId="ADAL" clId="{7FCDAAE7-9571-4191-9D59-B0F93FECD9FF}" dt="2023-09-27T10:36:25.621" v="11" actId="1076"/>
        <pc:sldMkLst>
          <pc:docMk/>
          <pc:sldMk cId="51354255" sldId="270"/>
        </pc:sldMkLst>
      </pc:sldChg>
    </pc:docChg>
  </pc:docChgLst>
  <pc:docChgLst>
    <pc:chgData name="Mridula Deb Nath" userId="eb5b37f6-c4b1-4f04-8e83-2dc80532293d" providerId="ADAL" clId="{A7A1DFB6-E4C9-4BA8-9F79-CBD098318F31}"/>
    <pc:docChg chg="custSel modSld modMainMaster">
      <pc:chgData name="Mridula Deb Nath" userId="eb5b37f6-c4b1-4f04-8e83-2dc80532293d" providerId="ADAL" clId="{A7A1DFB6-E4C9-4BA8-9F79-CBD098318F31}" dt="2025-01-06T08:27:39.707" v="5" actId="962"/>
      <pc:docMkLst>
        <pc:docMk/>
      </pc:docMkLst>
      <pc:sldChg chg="addSp delSp modSp mod">
        <pc:chgData name="Mridula Deb Nath" userId="eb5b37f6-c4b1-4f04-8e83-2dc80532293d" providerId="ADAL" clId="{A7A1DFB6-E4C9-4BA8-9F79-CBD098318F31}" dt="2025-01-06T08:27:39.707" v="5" actId="962"/>
        <pc:sldMkLst>
          <pc:docMk/>
          <pc:sldMk cId="51354255" sldId="270"/>
        </pc:sldMkLst>
        <pc:picChg chg="del">
          <ac:chgData name="Mridula Deb Nath" userId="eb5b37f6-c4b1-4f04-8e83-2dc80532293d" providerId="ADAL" clId="{A7A1DFB6-E4C9-4BA8-9F79-CBD098318F31}" dt="2025-01-06T08:27:02.753" v="0" actId="478"/>
          <ac:picMkLst>
            <pc:docMk/>
            <pc:sldMk cId="51354255" sldId="270"/>
            <ac:picMk id="4" creationId="{F12203AC-7A5E-A4F9-8096-AE03D0519F1E}"/>
          </ac:picMkLst>
        </pc:picChg>
        <pc:picChg chg="add mod ord">
          <ac:chgData name="Mridula Deb Nath" userId="eb5b37f6-c4b1-4f04-8e83-2dc80532293d" providerId="ADAL" clId="{A7A1DFB6-E4C9-4BA8-9F79-CBD098318F31}" dt="2025-01-06T08:27:39.707" v="5" actId="962"/>
          <ac:picMkLst>
            <pc:docMk/>
            <pc:sldMk cId="51354255" sldId="270"/>
            <ac:picMk id="6" creationId="{0989CD1A-4FDE-7D00-794B-7C56A3B3D10F}"/>
          </ac:picMkLst>
        </pc:picChg>
      </pc:sldChg>
      <pc:sldMasterChg chg="setBg">
        <pc:chgData name="Mridula Deb Nath" userId="eb5b37f6-c4b1-4f04-8e83-2dc80532293d" providerId="ADAL" clId="{A7A1DFB6-E4C9-4BA8-9F79-CBD098318F31}" dt="2025-01-06T08:27:27.694" v="1"/>
        <pc:sldMasterMkLst>
          <pc:docMk/>
          <pc:sldMasterMk cId="0" sldId="2147483648"/>
        </pc:sldMasterMkLst>
      </pc:sldMasterChg>
    </pc:docChg>
  </pc:docChgLst>
  <pc:docChgLst>
    <pc:chgData name="Benishma Salim" userId="506492f7-cbb5-443c-9ce9-2031ac310c70" providerId="ADAL" clId="{5273F976-6626-42B5-8D08-341074F45D00}"/>
    <pc:docChg chg="undo custSel delSld modSld modMainMaster">
      <pc:chgData name="Benishma Salim" userId="506492f7-cbb5-443c-9ce9-2031ac310c70" providerId="ADAL" clId="{5273F976-6626-42B5-8D08-341074F45D00}" dt="2025-01-06T06:01:40.109" v="29" actId="1076"/>
      <pc:docMkLst>
        <pc:docMk/>
      </pc:docMkLst>
      <pc:sldChg chg="modSp mod">
        <pc:chgData name="Benishma Salim" userId="506492f7-cbb5-443c-9ce9-2031ac310c70" providerId="ADAL" clId="{5273F976-6626-42B5-8D08-341074F45D00}" dt="2025-01-06T06:01:40.109" v="29" actId="1076"/>
        <pc:sldMkLst>
          <pc:docMk/>
          <pc:sldMk cId="51354255" sldId="270"/>
        </pc:sldMkLst>
        <pc:spChg chg="mod">
          <ac:chgData name="Benishma Salim" userId="506492f7-cbb5-443c-9ce9-2031ac310c70" providerId="ADAL" clId="{5273F976-6626-42B5-8D08-341074F45D00}" dt="2025-01-06T06:00:46.689" v="14" actId="1076"/>
          <ac:spMkLst>
            <pc:docMk/>
            <pc:sldMk cId="51354255" sldId="270"/>
            <ac:spMk id="2" creationId="{C04CE196-C4CF-8F6C-E9F1-8F018FABBCED}"/>
          </ac:spMkLst>
        </pc:spChg>
        <pc:spChg chg="mod">
          <ac:chgData name="Benishma Salim" userId="506492f7-cbb5-443c-9ce9-2031ac310c70" providerId="ADAL" clId="{5273F976-6626-42B5-8D08-341074F45D00}" dt="2025-01-06T06:01:40.109" v="29" actId="1076"/>
          <ac:spMkLst>
            <pc:docMk/>
            <pc:sldMk cId="51354255" sldId="270"/>
            <ac:spMk id="3" creationId="{82350BDD-4BEB-9F5C-CD50-E039FAB9DF0E}"/>
          </ac:spMkLst>
        </pc:spChg>
        <pc:picChg chg="mod">
          <ac:chgData name="Benishma Salim" userId="506492f7-cbb5-443c-9ce9-2031ac310c70" providerId="ADAL" clId="{5273F976-6626-42B5-8D08-341074F45D00}" dt="2025-01-06T06:00:25.124" v="6" actId="14826"/>
          <ac:picMkLst>
            <pc:docMk/>
            <pc:sldMk cId="51354255" sldId="270"/>
            <ac:picMk id="4" creationId="{F12203AC-7A5E-A4F9-8096-AE03D0519F1E}"/>
          </ac:picMkLst>
        </pc:picChg>
      </pc:sldChg>
      <pc:sldChg chg="del">
        <pc:chgData name="Benishma Salim" userId="506492f7-cbb5-443c-9ce9-2031ac310c70" providerId="ADAL" clId="{5273F976-6626-42B5-8D08-341074F45D00}" dt="2025-01-06T06:00:18.618" v="5" actId="47"/>
        <pc:sldMkLst>
          <pc:docMk/>
          <pc:sldMk cId="2361628696" sldId="271"/>
        </pc:sldMkLst>
      </pc:sldChg>
      <pc:sldMasterChg chg="setBg modSldLayout">
        <pc:chgData name="Benishma Salim" userId="506492f7-cbb5-443c-9ce9-2031ac310c70" providerId="ADAL" clId="{5273F976-6626-42B5-8D08-341074F45D00}" dt="2025-01-06T05:59:56.082" v="4"/>
        <pc:sldMasterMkLst>
          <pc:docMk/>
          <pc:sldMasterMk cId="0" sldId="2147483648"/>
        </pc:sldMasterMkLst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49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0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1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2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3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4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5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6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7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8"/>
          </pc:sldLayoutMkLst>
        </pc:sldLayoutChg>
        <pc:sldLayoutChg chg="setBg">
          <pc:chgData name="Benishma Salim" userId="506492f7-cbb5-443c-9ce9-2031ac310c70" providerId="ADAL" clId="{5273F976-6626-42B5-8D08-341074F45D00}" dt="2025-01-06T05:59:56.082" v="4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736" y="4090419"/>
            <a:ext cx="14923008" cy="2822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3472" y="7461504"/>
            <a:ext cx="12289536" cy="3364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7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55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33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1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89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6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44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2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28448" y="527308"/>
            <a:ext cx="3950208" cy="11234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824" y="527308"/>
            <a:ext cx="11558016" cy="11234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41" y="8461251"/>
            <a:ext cx="14923008" cy="2615184"/>
          </a:xfrm>
        </p:spPr>
        <p:txBody>
          <a:bodyPr anchor="t"/>
          <a:lstStyle>
            <a:lvl1pPr algn="l">
              <a:defRPr sz="768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841" y="5580892"/>
            <a:ext cx="14923008" cy="2880359"/>
          </a:xfrm>
        </p:spPr>
        <p:txBody>
          <a:bodyPr anchor="b"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877824" indent="0">
              <a:buNone/>
              <a:defRPr sz="3456">
                <a:solidFill>
                  <a:schemeClr val="tx1">
                    <a:tint val="75000"/>
                  </a:schemeClr>
                </a:solidFill>
              </a:defRPr>
            </a:lvl2pPr>
            <a:lvl3pPr marL="1755650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3pPr>
            <a:lvl4pPr marL="26334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4pPr>
            <a:lvl5pPr marL="35113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5pPr>
            <a:lvl6pPr marL="438912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6pPr>
            <a:lvl7pPr marL="526695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7pPr>
            <a:lvl8pPr marL="61447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8pPr>
            <a:lvl9pPr marL="70226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824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4546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2947419"/>
            <a:ext cx="7757161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24" y="4175762"/>
            <a:ext cx="7757161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8451" y="2947419"/>
            <a:ext cx="7760208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8451" y="4175762"/>
            <a:ext cx="7760208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27" y="524256"/>
            <a:ext cx="5775961" cy="2231136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4098" y="524259"/>
            <a:ext cx="9814560" cy="11237977"/>
          </a:xfrm>
        </p:spPr>
        <p:txBody>
          <a:bodyPr/>
          <a:lstStyle>
            <a:lvl1pPr>
              <a:defRPr sz="6144"/>
            </a:lvl1pPr>
            <a:lvl2pPr>
              <a:defRPr sz="5376"/>
            </a:lvl2pPr>
            <a:lvl3pPr>
              <a:defRPr sz="460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27" y="2755395"/>
            <a:ext cx="5775961" cy="9006841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1193" y="9217154"/>
            <a:ext cx="10533888" cy="1088137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41193" y="1176528"/>
            <a:ext cx="10533888" cy="7900416"/>
          </a:xfrm>
        </p:spPr>
        <p:txBody>
          <a:bodyPr/>
          <a:lstStyle>
            <a:lvl1pPr marL="0" indent="0">
              <a:buNone/>
              <a:defRPr sz="6144"/>
            </a:lvl1pPr>
            <a:lvl2pPr marL="877824" indent="0">
              <a:buNone/>
              <a:defRPr sz="5376"/>
            </a:lvl2pPr>
            <a:lvl3pPr marL="1755650" indent="0">
              <a:buNone/>
              <a:defRPr sz="4608"/>
            </a:lvl3pPr>
            <a:lvl4pPr marL="2633474" indent="0">
              <a:buNone/>
              <a:defRPr sz="3840"/>
            </a:lvl4pPr>
            <a:lvl5pPr marL="3511300" indent="0">
              <a:buNone/>
              <a:defRPr sz="3840"/>
            </a:lvl5pPr>
            <a:lvl6pPr marL="4389124" indent="0">
              <a:buNone/>
              <a:defRPr sz="3840"/>
            </a:lvl6pPr>
            <a:lvl7pPr marL="5266950" indent="0">
              <a:buNone/>
              <a:defRPr sz="3840"/>
            </a:lvl7pPr>
            <a:lvl8pPr marL="6144774" indent="0">
              <a:buNone/>
              <a:defRPr sz="3840"/>
            </a:lvl8pPr>
            <a:lvl9pPr marL="7022600" indent="0">
              <a:buNone/>
              <a:defRPr sz="38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41193" y="10305291"/>
            <a:ext cx="10533888" cy="1545335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824" y="527305"/>
            <a:ext cx="15800832" cy="219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3072387"/>
            <a:ext cx="15800832" cy="868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82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98464" y="12204195"/>
            <a:ext cx="555955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58214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55650" rtl="0" eaLnBrk="1" latinLnBrk="0" hangingPunct="1">
        <a:spcBef>
          <a:spcPct val="0"/>
        </a:spcBef>
        <a:buNone/>
        <a:defRPr sz="84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8368" indent="-658368" algn="l" defTabSz="1755650" rtl="0" eaLnBrk="1" latinLnBrk="0" hangingPunct="1">
        <a:spcBef>
          <a:spcPct val="20000"/>
        </a:spcBef>
        <a:buFont typeface="Arial" pitchFamily="34" charset="0"/>
        <a:buChar char="•"/>
        <a:defRPr sz="6144" kern="1200">
          <a:solidFill>
            <a:schemeClr val="tx1"/>
          </a:solidFill>
          <a:latin typeface="+mn-lt"/>
          <a:ea typeface="+mn-ea"/>
          <a:cs typeface="+mn-cs"/>
        </a:defRPr>
      </a:lvl1pPr>
      <a:lvl2pPr marL="1426466" indent="-548640" algn="l" defTabSz="1755650" rtl="0" eaLnBrk="1" latinLnBrk="0" hangingPunct="1">
        <a:spcBef>
          <a:spcPct val="20000"/>
        </a:spcBef>
        <a:buFont typeface="Arial" pitchFamily="34" charset="0"/>
        <a:buChar char="–"/>
        <a:defRPr sz="5376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4608" kern="1200">
          <a:solidFill>
            <a:schemeClr val="tx1"/>
          </a:solidFill>
          <a:latin typeface="+mn-lt"/>
          <a:ea typeface="+mn-ea"/>
          <a:cs typeface="+mn-cs"/>
        </a:defRPr>
      </a:lvl3pPr>
      <a:lvl4pPr marL="3072388" indent="-438912" algn="l" defTabSz="1755650" rtl="0" eaLnBrk="1" latinLnBrk="0" hangingPunct="1">
        <a:spcBef>
          <a:spcPct val="20000"/>
        </a:spcBef>
        <a:buFont typeface="Arial" pitchFamily="34" charset="0"/>
        <a:buChar char="–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50212" indent="-438912" algn="l" defTabSz="1755650" rtl="0" eaLnBrk="1" latinLnBrk="0" hangingPunct="1">
        <a:spcBef>
          <a:spcPct val="20000"/>
        </a:spcBef>
        <a:buFont typeface="Arial" pitchFamily="34" charset="0"/>
        <a:buChar char="»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28038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7058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583686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46151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1pPr>
      <a:lvl2pPr marL="8778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7556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3pPr>
      <a:lvl4pPr marL="26334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4pPr>
      <a:lvl5pPr marL="35113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5pPr>
      <a:lvl6pPr marL="43891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6pPr>
      <a:lvl7pPr marL="52669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7pPr>
      <a:lvl8pPr marL="61447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8pPr>
      <a:lvl9pPr marL="70226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0583F8-278D-ACE7-BB42-FB02D6FBF75B}"/>
              </a:ext>
            </a:extLst>
          </p:cNvPr>
          <p:cNvSpPr>
            <a:spLocks/>
          </p:cNvSpPr>
          <p:nvPr/>
        </p:nvSpPr>
        <p:spPr>
          <a:xfrm>
            <a:off x="2716395" y="3048000"/>
            <a:ext cx="1882410" cy="1803975"/>
          </a:xfrm>
          <a:prstGeom prst="rect">
            <a:avLst/>
          </a:prstGeom>
          <a:solidFill>
            <a:schemeClr val="bg1"/>
          </a:solidFill>
          <a:ln w="57150">
            <a:solidFill>
              <a:srgbClr val="E6B010"/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72AD22-20D4-7DFA-5004-0F9FE9B728E5}"/>
              </a:ext>
            </a:extLst>
          </p:cNvPr>
          <p:cNvSpPr txBox="1"/>
          <p:nvPr/>
        </p:nvSpPr>
        <p:spPr>
          <a:xfrm>
            <a:off x="1789044" y="4953000"/>
            <a:ext cx="37371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Name </a:t>
            </a:r>
            <a:br>
              <a:rPr lang="en-US" sz="1600" b="1" dirty="0">
                <a:solidFill>
                  <a:schemeClr val="bg1"/>
                </a:solidFill>
                <a:latin typeface="+mj-lt"/>
              </a:rPr>
            </a:br>
            <a:r>
              <a:rPr lang="en-US" sz="1600" b="1" dirty="0">
                <a:solidFill>
                  <a:schemeClr val="bg1"/>
                </a:solidFill>
                <a:latin typeface="+mj-lt"/>
              </a:rPr>
              <a:t>Job Title, Company</a:t>
            </a:r>
          </a:p>
        </p:txBody>
      </p:sp>
    </p:spTree>
    <p:extLst>
      <p:ext uri="{BB962C8B-B14F-4D97-AF65-F5344CB8AC3E}">
        <p14:creationId xmlns:p14="http://schemas.microsoft.com/office/powerpoint/2010/main" val="5135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22AIS - LinkedIn - SPEX</dc:title>
  <dc:creator>Joy Isaiah</dc:creator>
  <cp:lastModifiedBy>Benishma Salim</cp:lastModifiedBy>
  <cp:revision>18</cp:revision>
  <dcterms:created xsi:type="dcterms:W3CDTF">2006-08-16T00:00:00Z</dcterms:created>
  <dcterms:modified xsi:type="dcterms:W3CDTF">2026-04-01T09:28:30Z</dcterms:modified>
  <dc:identifier>DAFLfV1UYz8</dc:identifier>
</cp:coreProperties>
</file>