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SemiBold" charset="1" panose="00000700000000000000"/>
      <p:regular r:id="rId10"/>
    </p:embeddedFont>
    <p:embeddedFont>
      <p:font typeface="Poppins Medium" charset="1" panose="00000600000000000000"/>
      <p:regular r:id="rId11"/>
    </p:embeddedFont>
    <p:embeddedFont>
      <p:font typeface="Poppins" charset="1" panose="00000500000000000000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Canva Sans Medium" charset="1" panose="020B0603030501040103"/>
      <p:regular r:id="rId17"/>
    </p:embeddedFont>
    <p:embeddedFont>
      <p:font typeface="Canva Sans Medium Italics" charset="1" panose="020B06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321" b="-2345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90600"/>
            <a:ext cx="6526978" cy="2815162"/>
          </a:xfrm>
          <a:custGeom>
            <a:avLst/>
            <a:gdLst/>
            <a:ahLst/>
            <a:cxnLst/>
            <a:rect r="r" b="b" t="t" l="l"/>
            <a:pathLst>
              <a:path h="2815162" w="6526978">
                <a:moveTo>
                  <a:pt x="0" y="0"/>
                </a:moveTo>
                <a:lnTo>
                  <a:pt x="6526978" y="0"/>
                </a:lnTo>
                <a:lnTo>
                  <a:pt x="6526978" y="2815162"/>
                </a:lnTo>
                <a:lnTo>
                  <a:pt x="0" y="2815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757" r="0" b="-2515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3768" y="8573952"/>
            <a:ext cx="8703223" cy="1918116"/>
          </a:xfrm>
          <a:custGeom>
            <a:avLst/>
            <a:gdLst/>
            <a:ahLst/>
            <a:cxnLst/>
            <a:rect r="r" b="b" t="t" l="l"/>
            <a:pathLst>
              <a:path h="1918116" w="8703223">
                <a:moveTo>
                  <a:pt x="0" y="0"/>
                </a:moveTo>
                <a:lnTo>
                  <a:pt x="8703223" y="0"/>
                </a:lnTo>
                <a:lnTo>
                  <a:pt x="8703223" y="1918116"/>
                </a:lnTo>
                <a:lnTo>
                  <a:pt x="0" y="1918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8730" r="0" b="-8204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12540" y="2436281"/>
            <a:ext cx="8116705" cy="7052044"/>
          </a:xfrm>
          <a:custGeom>
            <a:avLst/>
            <a:gdLst/>
            <a:ahLst/>
            <a:cxnLst/>
            <a:rect r="r" b="b" t="t" l="l"/>
            <a:pathLst>
              <a:path h="7052044" w="8116705">
                <a:moveTo>
                  <a:pt x="0" y="0"/>
                </a:moveTo>
                <a:lnTo>
                  <a:pt x="8116705" y="0"/>
                </a:lnTo>
                <a:lnTo>
                  <a:pt x="8116705" y="7052044"/>
                </a:lnTo>
                <a:lnTo>
                  <a:pt x="0" y="7052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9" t="-37776" r="-4708" b="-2398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60359" y="8516802"/>
            <a:ext cx="2230041" cy="30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Poppins Medium Bold"/>
              </a:rPr>
              <a:t>sponsoring societies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117901" y="653681"/>
            <a:ext cx="5170099" cy="3276281"/>
          </a:xfrm>
          <a:custGeom>
            <a:avLst/>
            <a:gdLst/>
            <a:ahLst/>
            <a:cxnLst/>
            <a:rect r="r" b="b" t="t" l="l"/>
            <a:pathLst>
              <a:path h="3276281" w="5170099">
                <a:moveTo>
                  <a:pt x="0" y="0"/>
                </a:moveTo>
                <a:lnTo>
                  <a:pt x="5170099" y="0"/>
                </a:lnTo>
                <a:lnTo>
                  <a:pt x="5170099" y="3276281"/>
                </a:lnTo>
                <a:lnTo>
                  <a:pt x="0" y="3276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38218" y="5647357"/>
            <a:ext cx="2042290" cy="2042290"/>
            <a:chOff x="0" y="0"/>
            <a:chExt cx="2723053" cy="27230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23053" cy="2723053"/>
            </a:xfrm>
            <a:custGeom>
              <a:avLst/>
              <a:gdLst/>
              <a:ahLst/>
              <a:cxnLst/>
              <a:rect r="r" b="b" t="t" l="l"/>
              <a:pathLst>
                <a:path h="2723053" w="2723053">
                  <a:moveTo>
                    <a:pt x="0" y="0"/>
                  </a:moveTo>
                  <a:lnTo>
                    <a:pt x="2723053" y="0"/>
                  </a:lnTo>
                  <a:lnTo>
                    <a:pt x="2723053" y="2723053"/>
                  </a:lnTo>
                  <a:lnTo>
                    <a:pt x="0" y="2723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240106" y="6974418"/>
            <a:ext cx="5072435" cy="507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2"/>
              </a:lnSpc>
              <a:spcBef>
                <a:spcPct val="0"/>
              </a:spcBef>
            </a:pPr>
            <a:r>
              <a:rPr lang="en-US" sz="2887">
                <a:solidFill>
                  <a:srgbClr val="7CA12B"/>
                </a:solidFill>
                <a:latin typeface="Poppins"/>
              </a:rPr>
              <a:t>go.iptcnet.org/register_now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837" y="3591666"/>
            <a:ext cx="7637086" cy="174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4"/>
              </a:lnSpc>
            </a:pPr>
            <a:r>
              <a:rPr lang="en-US" sz="4896">
                <a:solidFill>
                  <a:srgbClr val="FFFFFF"/>
                </a:solidFill>
                <a:latin typeface="Poppins Medium"/>
              </a:rPr>
              <a:t>inventing solutions </a:t>
            </a:r>
            <a:r>
              <a:rPr lang="en-US" sz="4896">
                <a:solidFill>
                  <a:srgbClr val="7CA12B"/>
                </a:solidFill>
                <a:latin typeface="Poppins Medium"/>
              </a:rPr>
              <a:t>&gt;</a:t>
            </a:r>
          </a:p>
          <a:p>
            <a:pPr>
              <a:lnSpc>
                <a:spcPts val="6854"/>
              </a:lnSpc>
            </a:pPr>
            <a:r>
              <a:rPr lang="en-US" sz="4896">
                <a:solidFill>
                  <a:srgbClr val="FFFFFF"/>
                </a:solidFill>
                <a:latin typeface="Poppins Medium"/>
              </a:rPr>
              <a:t>leading the transition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40106" y="5930691"/>
            <a:ext cx="4004717" cy="877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76"/>
              </a:lnSpc>
              <a:spcBef>
                <a:spcPct val="0"/>
              </a:spcBef>
            </a:pPr>
            <a:r>
              <a:rPr lang="en-US" sz="4840">
                <a:solidFill>
                  <a:srgbClr val="FFFFFF"/>
                </a:solidFill>
                <a:latin typeface="Poppins Medium Bold"/>
              </a:rPr>
              <a:t>Register Now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593426" y="7981449"/>
            <a:ext cx="3360249" cy="2004122"/>
          </a:xfrm>
          <a:custGeom>
            <a:avLst/>
            <a:gdLst/>
            <a:ahLst/>
            <a:cxnLst/>
            <a:rect r="r" b="b" t="t" l="l"/>
            <a:pathLst>
              <a:path h="2004122" w="3360249">
                <a:moveTo>
                  <a:pt x="0" y="0"/>
                </a:moveTo>
                <a:lnTo>
                  <a:pt x="3360249" y="0"/>
                </a:lnTo>
                <a:lnTo>
                  <a:pt x="3360249" y="2004122"/>
                </a:lnTo>
                <a:lnTo>
                  <a:pt x="0" y="20041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69" t="-30455" r="-16802" b="-23603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0" y="0"/>
            <a:ext cx="18288000" cy="653681"/>
            <a:chOff x="0" y="0"/>
            <a:chExt cx="36172555" cy="129294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6172555" cy="1292941"/>
            </a:xfrm>
            <a:custGeom>
              <a:avLst/>
              <a:gdLst/>
              <a:ahLst/>
              <a:cxnLst/>
              <a:rect r="r" b="b" t="t" l="l"/>
              <a:pathLst>
                <a:path h="1292941" w="36172555">
                  <a:moveTo>
                    <a:pt x="0" y="0"/>
                  </a:moveTo>
                  <a:lnTo>
                    <a:pt x="36172555" y="0"/>
                  </a:lnTo>
                  <a:lnTo>
                    <a:pt x="36172555" y="1292941"/>
                  </a:lnTo>
                  <a:lnTo>
                    <a:pt x="0" y="1292941"/>
                  </a:lnTo>
                  <a:close/>
                </a:path>
              </a:pathLst>
            </a:custGeom>
            <a:solidFill>
              <a:srgbClr val="783F62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36172555" cy="1302466"/>
            </a:xfrm>
            <a:prstGeom prst="rect">
              <a:avLst/>
            </a:prstGeom>
          </p:spPr>
          <p:txBody>
            <a:bodyPr anchor="ctr" rtlCol="false" tIns="24352" lIns="24352" bIns="24352" rIns="24352"/>
            <a:lstStyle/>
            <a:p>
              <a:pPr algn="ctr">
                <a:lnSpc>
                  <a:spcPts val="335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514129" y="135412"/>
            <a:ext cx="15259741" cy="32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oppins SemiBold"/>
              </a:rPr>
              <a:t>UNDER THE PATRONAGE OF HIS ROYAL HIGHNESS PRINCE SAUD BIN NAYEF BIN ABDULAZIZ AL-SAUD, GOVERNOR OF THE EASTERN PROVINCE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4661" y="0"/>
            <a:ext cx="18872661" cy="2318000"/>
          </a:xfrm>
          <a:custGeom>
            <a:avLst/>
            <a:gdLst/>
            <a:ahLst/>
            <a:cxnLst/>
            <a:rect r="r" b="b" t="t" l="l"/>
            <a:pathLst>
              <a:path h="2318000" w="18872661">
                <a:moveTo>
                  <a:pt x="0" y="0"/>
                </a:moveTo>
                <a:lnTo>
                  <a:pt x="18872661" y="0"/>
                </a:lnTo>
                <a:lnTo>
                  <a:pt x="18872661" y="2318000"/>
                </a:lnTo>
                <a:lnTo>
                  <a:pt x="0" y="231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045" r="0" b="-326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78583" y="202087"/>
            <a:ext cx="3444923" cy="2435407"/>
          </a:xfrm>
          <a:custGeom>
            <a:avLst/>
            <a:gdLst/>
            <a:ahLst/>
            <a:cxnLst/>
            <a:rect r="r" b="b" t="t" l="l"/>
            <a:pathLst>
              <a:path h="2435407" w="3444923">
                <a:moveTo>
                  <a:pt x="0" y="0"/>
                </a:moveTo>
                <a:lnTo>
                  <a:pt x="3444923" y="0"/>
                </a:lnTo>
                <a:lnTo>
                  <a:pt x="3444923" y="2435408"/>
                </a:lnTo>
                <a:lnTo>
                  <a:pt x="0" y="243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33876" y="338545"/>
            <a:ext cx="3058880" cy="2162492"/>
          </a:xfrm>
          <a:custGeom>
            <a:avLst/>
            <a:gdLst/>
            <a:ahLst/>
            <a:cxnLst/>
            <a:rect r="r" b="b" t="t" l="l"/>
            <a:pathLst>
              <a:path h="2162492" w="3058880">
                <a:moveTo>
                  <a:pt x="0" y="0"/>
                </a:moveTo>
                <a:lnTo>
                  <a:pt x="3058880" y="0"/>
                </a:lnTo>
                <a:lnTo>
                  <a:pt x="3058880" y="2162492"/>
                </a:lnTo>
                <a:lnTo>
                  <a:pt x="0" y="2162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18288000" cy="653681"/>
            <a:chOff x="0" y="0"/>
            <a:chExt cx="36172555" cy="12929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172555" cy="1292941"/>
            </a:xfrm>
            <a:custGeom>
              <a:avLst/>
              <a:gdLst/>
              <a:ahLst/>
              <a:cxnLst/>
              <a:rect r="r" b="b" t="t" l="l"/>
              <a:pathLst>
                <a:path h="1292941" w="36172555">
                  <a:moveTo>
                    <a:pt x="0" y="0"/>
                  </a:moveTo>
                  <a:lnTo>
                    <a:pt x="36172555" y="0"/>
                  </a:lnTo>
                  <a:lnTo>
                    <a:pt x="36172555" y="1292941"/>
                  </a:lnTo>
                  <a:lnTo>
                    <a:pt x="0" y="1292941"/>
                  </a:lnTo>
                  <a:close/>
                </a:path>
              </a:pathLst>
            </a:custGeom>
            <a:solidFill>
              <a:srgbClr val="783F6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36172555" cy="1302466"/>
            </a:xfrm>
            <a:prstGeom prst="rect">
              <a:avLst/>
            </a:prstGeom>
          </p:spPr>
          <p:txBody>
            <a:bodyPr anchor="ctr" rtlCol="false" tIns="24352" lIns="24352" bIns="24352" rIns="24352"/>
            <a:lstStyle/>
            <a:p>
              <a:pPr algn="ctr">
                <a:lnSpc>
                  <a:spcPts val="33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14129" y="135412"/>
            <a:ext cx="15259741" cy="32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oppins SemiBold"/>
              </a:rPr>
              <a:t>UNDER THE PATRONAGE OF HIS ROYAL HIGHNESS PRINCE SAUD BIN NAYEF BIN ABDULAZIZ AL-SAUD, GOVERNOR OF THE EASTERN PROVINCE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0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50035" y="303703"/>
            <a:ext cx="4610330" cy="3259298"/>
          </a:xfrm>
          <a:custGeom>
            <a:avLst/>
            <a:gdLst/>
            <a:ahLst/>
            <a:cxnLst/>
            <a:rect r="r" b="b" t="t" l="l"/>
            <a:pathLst>
              <a:path h="3259298" w="4610330">
                <a:moveTo>
                  <a:pt x="0" y="0"/>
                </a:moveTo>
                <a:lnTo>
                  <a:pt x="4610330" y="0"/>
                </a:lnTo>
                <a:lnTo>
                  <a:pt x="4610330" y="3259298"/>
                </a:lnTo>
                <a:lnTo>
                  <a:pt x="0" y="325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77364" y="-105112"/>
            <a:ext cx="5792387" cy="4094960"/>
          </a:xfrm>
          <a:custGeom>
            <a:avLst/>
            <a:gdLst/>
            <a:ahLst/>
            <a:cxnLst/>
            <a:rect r="r" b="b" t="t" l="l"/>
            <a:pathLst>
              <a:path h="4094960" w="5792387">
                <a:moveTo>
                  <a:pt x="0" y="0"/>
                </a:moveTo>
                <a:lnTo>
                  <a:pt x="5792387" y="0"/>
                </a:lnTo>
                <a:lnTo>
                  <a:pt x="5792387" y="4094960"/>
                </a:lnTo>
                <a:lnTo>
                  <a:pt x="0" y="409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66034" y="303703"/>
            <a:ext cx="5421966" cy="3435888"/>
          </a:xfrm>
          <a:custGeom>
            <a:avLst/>
            <a:gdLst/>
            <a:ahLst/>
            <a:cxnLst/>
            <a:rect r="r" b="b" t="t" l="l"/>
            <a:pathLst>
              <a:path h="3435888" w="5421966">
                <a:moveTo>
                  <a:pt x="0" y="0"/>
                </a:moveTo>
                <a:lnTo>
                  <a:pt x="5421966" y="0"/>
                </a:lnTo>
                <a:lnTo>
                  <a:pt x="5421966" y="3435888"/>
                </a:lnTo>
                <a:lnTo>
                  <a:pt x="0" y="3435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653681"/>
            <a:chOff x="0" y="0"/>
            <a:chExt cx="36172555" cy="12929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172555" cy="1292941"/>
            </a:xfrm>
            <a:custGeom>
              <a:avLst/>
              <a:gdLst/>
              <a:ahLst/>
              <a:cxnLst/>
              <a:rect r="r" b="b" t="t" l="l"/>
              <a:pathLst>
                <a:path h="1292941" w="36172555">
                  <a:moveTo>
                    <a:pt x="0" y="0"/>
                  </a:moveTo>
                  <a:lnTo>
                    <a:pt x="36172555" y="0"/>
                  </a:lnTo>
                  <a:lnTo>
                    <a:pt x="36172555" y="1292941"/>
                  </a:lnTo>
                  <a:lnTo>
                    <a:pt x="0" y="1292941"/>
                  </a:lnTo>
                  <a:close/>
                </a:path>
              </a:pathLst>
            </a:custGeom>
            <a:solidFill>
              <a:srgbClr val="783F62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36172555" cy="1302466"/>
            </a:xfrm>
            <a:prstGeom prst="rect">
              <a:avLst/>
            </a:prstGeom>
          </p:spPr>
          <p:txBody>
            <a:bodyPr anchor="ctr" rtlCol="false" tIns="24352" lIns="24352" bIns="24352" rIns="24352"/>
            <a:lstStyle/>
            <a:p>
              <a:pPr algn="ctr">
                <a:lnSpc>
                  <a:spcPts val="33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14129" y="135412"/>
            <a:ext cx="15259741" cy="32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oppins SemiBold"/>
              </a:rPr>
              <a:t>UNDER THE PATRONAGE OF HIS ROYAL HIGHNESS PRINCE SAUD BIN NAYEF BIN ABDULAZIZ AL-SAUD, GOVERNOR OF THE EASTERN PROVINCE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DAF41IP6kuA</dc:identifier>
  <dcterms:modified xsi:type="dcterms:W3CDTF">2011-08-01T06:04:30Z</dcterms:modified>
  <cp:revision>1</cp:revision>
  <dc:title>24IPTC Registration PPT Slide</dc:title>
</cp:coreProperties>
</file>