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  <p:embeddedFont>
      <p:font typeface="Merel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481349"/>
            <a:ext cx="11430000" cy="1948651"/>
            <a:chOff x="0" y="0"/>
            <a:chExt cx="2709333" cy="4619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3" cy="461902"/>
            </a:xfrm>
            <a:custGeom>
              <a:avLst/>
              <a:gdLst/>
              <a:ahLst/>
              <a:cxnLst/>
              <a:rect r="r" b="b" t="t" l="l"/>
              <a:pathLst>
                <a:path h="46190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61902"/>
                  </a:lnTo>
                  <a:lnTo>
                    <a:pt x="0" y="461902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709333" cy="5190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94269" y="3969396"/>
            <a:ext cx="11035731" cy="427180"/>
            <a:chOff x="0" y="0"/>
            <a:chExt cx="14714308" cy="56957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14714308" cy="626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4"/>
                </a:lnSpc>
                <a:spcBef>
                  <a:spcPct val="0"/>
                </a:spcBef>
              </a:pPr>
              <a:r>
                <a:rPr lang="en-US" b="true" sz="2831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    Innovation    Intelligence    Impact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6853183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464769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290652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5923" y="5715000"/>
            <a:ext cx="2883868" cy="2883868"/>
          </a:xfrm>
          <a:custGeom>
            <a:avLst/>
            <a:gdLst/>
            <a:ahLst/>
            <a:cxnLst/>
            <a:rect r="r" b="b" t="t" l="l"/>
            <a:pathLst>
              <a:path h="2883868" w="2883868">
                <a:moveTo>
                  <a:pt x="0" y="0"/>
                </a:moveTo>
                <a:lnTo>
                  <a:pt x="2883868" y="0"/>
                </a:lnTo>
                <a:lnTo>
                  <a:pt x="2883868" y="2883868"/>
                </a:lnTo>
                <a:lnTo>
                  <a:pt x="0" y="288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5694" y="4853776"/>
            <a:ext cx="8958148" cy="74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3"/>
              </a:lnSpc>
            </a:pPr>
            <a:r>
              <a:rPr lang="en-US" sz="5342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Award Committee Member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99850" y="6400604"/>
            <a:ext cx="2570502" cy="134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Name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Designation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Company</a:t>
            </a:r>
          </a:p>
        </p:txBody>
      </p:sp>
      <p:sp>
        <p:nvSpPr>
          <p:cNvPr name="AutoShape 20" id="20"/>
          <p:cNvSpPr/>
          <p:nvPr/>
        </p:nvSpPr>
        <p:spPr>
          <a:xfrm>
            <a:off x="0" y="4610889"/>
            <a:ext cx="11430000" cy="0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DAGm1zBgYoE</dc:identifier>
  <dcterms:modified xsi:type="dcterms:W3CDTF">2011-08-01T06:04:30Z</dcterms:modified>
  <cp:revision>1</cp:revision>
  <dc:title>26IPTC - Committee Banners</dc:title>
</cp:coreProperties>
</file>