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9525000" cy="1422400"/>
  <p:notesSz cx="6858000" cy="9144000"/>
  <p:embeddedFontLst>
    <p:embeddedFont>
      <p:font typeface="Merel Heavy" charset="1" panose="00000A00000000000000"/>
      <p:regular r:id="rId7"/>
    </p:embeddedFont>
    <p:embeddedFont>
      <p:font typeface="Merel Bold" charset="1" panose="000008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94080">
            <a:off x="-53216" y="-674758"/>
            <a:ext cx="9631432" cy="2778265"/>
          </a:xfrm>
          <a:custGeom>
            <a:avLst/>
            <a:gdLst/>
            <a:ahLst/>
            <a:cxnLst/>
            <a:rect r="r" b="b" t="t" l="l"/>
            <a:pathLst>
              <a:path h="2778265" w="9631432">
                <a:moveTo>
                  <a:pt x="0" y="1364246"/>
                </a:moveTo>
                <a:lnTo>
                  <a:pt x="9426795" y="0"/>
                </a:lnTo>
                <a:lnTo>
                  <a:pt x="9631432" y="1414020"/>
                </a:lnTo>
                <a:lnTo>
                  <a:pt x="204637" y="2778266"/>
                </a:lnTo>
                <a:lnTo>
                  <a:pt x="0" y="1364246"/>
                </a:lnTo>
                <a:close/>
              </a:path>
            </a:pathLst>
          </a:custGeom>
          <a:blipFill>
            <a:blip r:embed="rId2"/>
            <a:stretch>
              <a:fillRect l="-66" t="-108652" r="-142577" b="-27186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71438" y="-84632"/>
            <a:ext cx="9716742" cy="1636229"/>
            <a:chOff x="0" y="0"/>
            <a:chExt cx="18425822" cy="310277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425823" cy="3102776"/>
            </a:xfrm>
            <a:custGeom>
              <a:avLst/>
              <a:gdLst/>
              <a:ahLst/>
              <a:cxnLst/>
              <a:rect r="r" b="b" t="t" l="l"/>
              <a:pathLst>
                <a:path h="3102776" w="18425823">
                  <a:moveTo>
                    <a:pt x="0" y="0"/>
                  </a:moveTo>
                  <a:lnTo>
                    <a:pt x="18425823" y="0"/>
                  </a:lnTo>
                  <a:lnTo>
                    <a:pt x="18425823" y="3102776"/>
                  </a:lnTo>
                  <a:lnTo>
                    <a:pt x="0" y="3102776"/>
                  </a:lnTo>
                  <a:close/>
                </a:path>
              </a:pathLst>
            </a:custGeom>
            <a:solidFill>
              <a:srgbClr val="2B2E30">
                <a:alpha val="6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8425822" cy="3121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3523" y="181677"/>
            <a:ext cx="1662584" cy="1065397"/>
          </a:xfrm>
          <a:custGeom>
            <a:avLst/>
            <a:gdLst/>
            <a:ahLst/>
            <a:cxnLst/>
            <a:rect r="r" b="b" t="t" l="l"/>
            <a:pathLst>
              <a:path h="1065397" w="1662584">
                <a:moveTo>
                  <a:pt x="0" y="0"/>
                </a:moveTo>
                <a:lnTo>
                  <a:pt x="1662585" y="0"/>
                </a:lnTo>
                <a:lnTo>
                  <a:pt x="1662585" y="1065396"/>
                </a:lnTo>
                <a:lnTo>
                  <a:pt x="0" y="1065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721" t="-10317" r="-7029" b="-1011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852541" y="316215"/>
            <a:ext cx="5822508" cy="300226"/>
            <a:chOff x="0" y="0"/>
            <a:chExt cx="7763344" cy="400301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7763344" cy="4479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84"/>
                </a:lnSpc>
              </a:pPr>
              <a:r>
                <a:rPr lang="en-US" b="true" sz="1988">
                  <a:solidFill>
                    <a:srgbClr val="FFFFFF"/>
                  </a:solidFill>
                  <a:latin typeface="Merel Heavy"/>
                  <a:ea typeface="Merel Heavy"/>
                  <a:cs typeface="Merel Heavy"/>
                  <a:sym typeface="Merel Heavy"/>
                </a:rPr>
                <a:t>IPTC SUMMIT    AI FOR THE ENERGY INDUSTRY 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2275588" y="76865"/>
              <a:ext cx="166359" cy="257921"/>
            </a:xfrm>
            <a:custGeom>
              <a:avLst/>
              <a:gdLst/>
              <a:ahLst/>
              <a:cxnLst/>
              <a:rect r="r" b="b" t="t" l="l"/>
              <a:pathLst>
                <a:path h="257921" w="166359">
                  <a:moveTo>
                    <a:pt x="0" y="0"/>
                  </a:moveTo>
                  <a:lnTo>
                    <a:pt x="166359" y="0"/>
                  </a:lnTo>
                  <a:lnTo>
                    <a:pt x="166359" y="257921"/>
                  </a:lnTo>
                  <a:lnTo>
                    <a:pt x="0" y="257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852541" y="972103"/>
            <a:ext cx="5650824" cy="228534"/>
            <a:chOff x="0" y="0"/>
            <a:chExt cx="7534433" cy="304712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9525"/>
              <a:ext cx="7534433" cy="314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00"/>
                </a:lnSpc>
              </a:pPr>
              <a:r>
                <a:rPr lang="en-US" b="true" sz="1500">
                  <a:solidFill>
                    <a:srgbClr val="FFFFFF"/>
                  </a:solidFill>
                  <a:latin typeface="Merel Bold"/>
                  <a:ea typeface="Merel Bold"/>
                  <a:cs typeface="Merel Bold"/>
                  <a:sym typeface="Merel Bold"/>
                </a:rPr>
                <a:t>Transforming Energy Through AI: Innovation    Intelligence    Impact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6381613" y="27530"/>
              <a:ext cx="144642" cy="224251"/>
            </a:xfrm>
            <a:custGeom>
              <a:avLst/>
              <a:gdLst/>
              <a:ahLst/>
              <a:cxnLst/>
              <a:rect r="r" b="b" t="t" l="l"/>
              <a:pathLst>
                <a:path h="224251" w="144642">
                  <a:moveTo>
                    <a:pt x="0" y="0"/>
                  </a:moveTo>
                  <a:lnTo>
                    <a:pt x="144642" y="0"/>
                  </a:lnTo>
                  <a:lnTo>
                    <a:pt x="144642" y="224251"/>
                  </a:lnTo>
                  <a:lnTo>
                    <a:pt x="0" y="22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880833" y="40230"/>
              <a:ext cx="144642" cy="224251"/>
            </a:xfrm>
            <a:custGeom>
              <a:avLst/>
              <a:gdLst/>
              <a:ahLst/>
              <a:cxnLst/>
              <a:rect r="r" b="b" t="t" l="l"/>
              <a:pathLst>
                <a:path h="224251" w="144642">
                  <a:moveTo>
                    <a:pt x="0" y="0"/>
                  </a:moveTo>
                  <a:lnTo>
                    <a:pt x="144642" y="0"/>
                  </a:lnTo>
                  <a:lnTo>
                    <a:pt x="144642" y="224251"/>
                  </a:lnTo>
                  <a:lnTo>
                    <a:pt x="0" y="22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541465" y="0"/>
            <a:ext cx="1983535" cy="1428750"/>
            <a:chOff x="0" y="0"/>
            <a:chExt cx="3761369" cy="27093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761369" cy="2709333"/>
            </a:xfrm>
            <a:custGeom>
              <a:avLst/>
              <a:gdLst/>
              <a:ahLst/>
              <a:cxnLst/>
              <a:rect r="r" b="b" t="t" l="l"/>
              <a:pathLst>
                <a:path h="2709333" w="3761369">
                  <a:moveTo>
                    <a:pt x="0" y="0"/>
                  </a:moveTo>
                  <a:lnTo>
                    <a:pt x="3761369" y="0"/>
                  </a:lnTo>
                  <a:lnTo>
                    <a:pt x="376136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3761369" cy="2728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852541" y="636497"/>
            <a:ext cx="3033723" cy="253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0"/>
              </a:lnSpc>
            </a:pPr>
            <a:r>
              <a:rPr lang="en-US" b="true" sz="1443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13–14 JANUARY 2026  </a:t>
            </a:r>
            <a:r>
              <a:rPr lang="en-US" b="true" sz="1443">
                <a:solidFill>
                  <a:srgbClr val="39EC9B"/>
                </a:solidFill>
                <a:latin typeface="Merel Bold"/>
                <a:ea typeface="Merel Bold"/>
                <a:cs typeface="Merel Bold"/>
                <a:sym typeface="Merel Bold"/>
              </a:rPr>
              <a:t>|</a:t>
            </a:r>
            <a:r>
              <a:rPr lang="en-US" b="true" sz="1443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  DUBAI, UAE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622451" y="154273"/>
            <a:ext cx="1823016" cy="266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00"/>
              </a:lnSpc>
              <a:spcBef>
                <a:spcPct val="0"/>
              </a:spcBef>
            </a:pPr>
            <a:r>
              <a:rPr lang="en-US" b="true" sz="1500">
                <a:solidFill>
                  <a:srgbClr val="148587"/>
                </a:solidFill>
                <a:latin typeface="Merel Bold"/>
                <a:ea typeface="Merel Bold"/>
                <a:cs typeface="Merel Bold"/>
                <a:sym typeface="Merel Bold"/>
              </a:rPr>
              <a:t>Proud</a:t>
            </a:r>
            <a:r>
              <a:rPr lang="en-US" b="true" sz="1500">
                <a:solidFill>
                  <a:srgbClr val="148587"/>
                </a:solidFill>
                <a:latin typeface="Merel Bold"/>
                <a:ea typeface="Merel Bold"/>
                <a:cs typeface="Merel Bold"/>
                <a:sym typeface="Merel Bold"/>
              </a:rPr>
              <a:t> to be a Sponsor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DAGm3U0zfFY</dc:identifier>
  <dcterms:modified xsi:type="dcterms:W3CDTF">2011-08-01T06:04:30Z</dcterms:modified>
  <cp:revision>1</cp:revision>
  <dc:title>26IPTC Email Signature Banner - 1000 x 150 px - Sponsor</dc:title>
</cp:coreProperties>
</file>