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1430000" cy="11430000"/>
  <p:notesSz cx="6858000" cy="9144000"/>
  <p:embeddedFontLst>
    <p:embeddedFont>
      <p:font typeface="Merel Heavy" charset="1" panose="00000A00000000000000"/>
      <p:regular r:id="rId7"/>
    </p:embeddedFont>
    <p:embeddedFont>
      <p:font typeface="Merel Bold" charset="1" panose="000008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194">
            <a:off x="-403508" y="-403508"/>
            <a:ext cx="12237015" cy="12237015"/>
          </a:xfrm>
          <a:custGeom>
            <a:avLst/>
            <a:gdLst/>
            <a:ahLst/>
            <a:cxnLst/>
            <a:rect r="r" b="b" t="t" l="l"/>
            <a:pathLst>
              <a:path h="12237015" w="12237015">
                <a:moveTo>
                  <a:pt x="0" y="837759"/>
                </a:moveTo>
                <a:lnTo>
                  <a:pt x="11399257" y="0"/>
                </a:lnTo>
                <a:lnTo>
                  <a:pt x="12237016" y="11399257"/>
                </a:lnTo>
                <a:lnTo>
                  <a:pt x="837759" y="12237016"/>
                </a:lnTo>
                <a:lnTo>
                  <a:pt x="0" y="837759"/>
                </a:lnTo>
                <a:close/>
              </a:path>
            </a:pathLst>
          </a:custGeom>
          <a:blipFill>
            <a:blip r:embed="rId2"/>
            <a:stretch>
              <a:fillRect l="0" t="0" r="-225370" b="-8586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5405" y="271814"/>
            <a:ext cx="3312952" cy="2101899"/>
          </a:xfrm>
          <a:custGeom>
            <a:avLst/>
            <a:gdLst/>
            <a:ahLst/>
            <a:cxnLst/>
            <a:rect r="r" b="b" t="t" l="l"/>
            <a:pathLst>
              <a:path h="2101899" w="3312952">
                <a:moveTo>
                  <a:pt x="0" y="0"/>
                </a:moveTo>
                <a:lnTo>
                  <a:pt x="3312952" y="0"/>
                </a:lnTo>
                <a:lnTo>
                  <a:pt x="3312952" y="2101899"/>
                </a:lnTo>
                <a:lnTo>
                  <a:pt x="0" y="21018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412" t="-12312" r="-8691" b="-10743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94269" y="2626493"/>
            <a:ext cx="10656483" cy="555193"/>
            <a:chOff x="0" y="0"/>
            <a:chExt cx="14208644" cy="74025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76200"/>
              <a:ext cx="14208644" cy="816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16"/>
                </a:lnSpc>
              </a:pPr>
              <a:r>
                <a:rPr lang="en-US" b="true" sz="3726">
                  <a:solidFill>
                    <a:srgbClr val="FFFFFF"/>
                  </a:solidFill>
                  <a:latin typeface="Merel Heavy"/>
                  <a:ea typeface="Merel Heavy"/>
                  <a:cs typeface="Merel Heavy"/>
                  <a:sym typeface="Merel Heavy"/>
                </a:rPr>
                <a:t>IPTC SUMMIT     AI FOR THE ENERGY INDUSTRY     </a:t>
              </a:r>
            </a:p>
          </p:txBody>
        </p:sp>
        <p:sp>
          <p:nvSpPr>
            <p:cNvPr name="Freeform 6" id="6"/>
            <p:cNvSpPr/>
            <p:nvPr/>
          </p:nvSpPr>
          <p:spPr>
            <a:xfrm flipH="false" flipV="false" rot="0">
              <a:off x="4286585" y="125225"/>
              <a:ext cx="339927" cy="527018"/>
            </a:xfrm>
            <a:custGeom>
              <a:avLst/>
              <a:gdLst/>
              <a:ahLst/>
              <a:cxnLst/>
              <a:rect r="r" b="b" t="t" l="l"/>
              <a:pathLst>
                <a:path h="527018" w="339927">
                  <a:moveTo>
                    <a:pt x="0" y="0"/>
                  </a:moveTo>
                  <a:lnTo>
                    <a:pt x="339927" y="0"/>
                  </a:lnTo>
                  <a:lnTo>
                    <a:pt x="339927" y="527018"/>
                  </a:lnTo>
                  <a:lnTo>
                    <a:pt x="0" y="527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394269" y="3912246"/>
            <a:ext cx="11035731" cy="48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4"/>
              </a:lnSpc>
              <a:spcBef>
                <a:spcPct val="0"/>
              </a:spcBef>
            </a:pPr>
            <a:r>
              <a:rPr lang="en-US" b="true" sz="2831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Transforming Energy Through AI: Innovation    Intelligence    Impact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7321395" y="4049285"/>
            <a:ext cx="172475" cy="267403"/>
          </a:xfrm>
          <a:custGeom>
            <a:avLst/>
            <a:gdLst/>
            <a:ahLst/>
            <a:cxnLst/>
            <a:rect r="r" b="b" t="t" l="l"/>
            <a:pathLst>
              <a:path h="267403" w="172475">
                <a:moveTo>
                  <a:pt x="0" y="0"/>
                </a:moveTo>
                <a:lnTo>
                  <a:pt x="172475" y="0"/>
                </a:lnTo>
                <a:lnTo>
                  <a:pt x="172475" y="267403"/>
                </a:lnTo>
                <a:lnTo>
                  <a:pt x="0" y="2674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450333" y="4049285"/>
            <a:ext cx="172475" cy="267403"/>
          </a:xfrm>
          <a:custGeom>
            <a:avLst/>
            <a:gdLst/>
            <a:ahLst/>
            <a:cxnLst/>
            <a:rect r="r" b="b" t="t" l="l"/>
            <a:pathLst>
              <a:path h="267403" w="172475">
                <a:moveTo>
                  <a:pt x="0" y="0"/>
                </a:moveTo>
                <a:lnTo>
                  <a:pt x="172474" y="0"/>
                </a:lnTo>
                <a:lnTo>
                  <a:pt x="172474" y="267403"/>
                </a:lnTo>
                <a:lnTo>
                  <a:pt x="0" y="2674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128462" y="9481349"/>
            <a:ext cx="11837983" cy="2144250"/>
            <a:chOff x="0" y="0"/>
            <a:chExt cx="2806040" cy="5082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806040" cy="508267"/>
            </a:xfrm>
            <a:custGeom>
              <a:avLst/>
              <a:gdLst/>
              <a:ahLst/>
              <a:cxnLst/>
              <a:rect r="r" b="b" t="t" l="l"/>
              <a:pathLst>
                <a:path h="508267" w="2806040">
                  <a:moveTo>
                    <a:pt x="0" y="0"/>
                  </a:moveTo>
                  <a:lnTo>
                    <a:pt x="2806040" y="0"/>
                  </a:lnTo>
                  <a:lnTo>
                    <a:pt x="2806040" y="508267"/>
                  </a:lnTo>
                  <a:lnTo>
                    <a:pt x="0" y="508267"/>
                  </a:lnTo>
                  <a:close/>
                </a:path>
              </a:pathLst>
            </a:custGeom>
            <a:solidFill>
              <a:srgbClr val="000000">
                <a:alpha val="54902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2806040" cy="5654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56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258229" y="9618458"/>
            <a:ext cx="10792522" cy="1629798"/>
          </a:xfrm>
          <a:custGeom>
            <a:avLst/>
            <a:gdLst/>
            <a:ahLst/>
            <a:cxnLst/>
            <a:rect r="r" b="b" t="t" l="l"/>
            <a:pathLst>
              <a:path h="1629798" w="10792522">
                <a:moveTo>
                  <a:pt x="0" y="0"/>
                </a:moveTo>
                <a:lnTo>
                  <a:pt x="10792523" y="0"/>
                </a:lnTo>
                <a:lnTo>
                  <a:pt x="10792523" y="1629798"/>
                </a:lnTo>
                <a:lnTo>
                  <a:pt x="0" y="162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556" t="-239145" r="-2928" b="-159357"/>
            </a:stretch>
          </a:blipFill>
        </p:spPr>
      </p:sp>
      <p:sp>
        <p:nvSpPr>
          <p:cNvPr name="AutoShape 14" id="14"/>
          <p:cNvSpPr/>
          <p:nvPr/>
        </p:nvSpPr>
        <p:spPr>
          <a:xfrm flipV="true">
            <a:off x="-379248" y="4596601"/>
            <a:ext cx="12088770" cy="14288"/>
          </a:xfrm>
          <a:prstGeom prst="line">
            <a:avLst/>
          </a:prstGeom>
          <a:ln cap="flat" w="28575">
            <a:gradFill>
              <a:gsLst>
                <a:gs pos="0">
                  <a:srgbClr val="79496A">
                    <a:alpha val="100000"/>
                  </a:srgbClr>
                </a:gs>
                <a:gs pos="25000">
                  <a:srgbClr val="784F88">
                    <a:alpha val="100000"/>
                  </a:srgbClr>
                </a:gs>
                <a:gs pos="50000">
                  <a:srgbClr val="39EC9B">
                    <a:alpha val="100000"/>
                  </a:srgbClr>
                </a:gs>
                <a:gs pos="75000">
                  <a:srgbClr val="67D569">
                    <a:alpha val="100000"/>
                  </a:srgbClr>
                </a:gs>
                <a:gs pos="100000">
                  <a:srgbClr val="9DBB2E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394269" y="5804433"/>
            <a:ext cx="6353405" cy="3496138"/>
            <a:chOff x="0" y="0"/>
            <a:chExt cx="1505992" cy="82871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05992" cy="828714"/>
            </a:xfrm>
            <a:custGeom>
              <a:avLst/>
              <a:gdLst/>
              <a:ahLst/>
              <a:cxnLst/>
              <a:rect r="r" b="b" t="t" l="l"/>
              <a:pathLst>
                <a:path h="828714" w="1505992">
                  <a:moveTo>
                    <a:pt x="0" y="0"/>
                  </a:moveTo>
                  <a:lnTo>
                    <a:pt x="1505992" y="0"/>
                  </a:lnTo>
                  <a:lnTo>
                    <a:pt x="1505992" y="828714"/>
                  </a:lnTo>
                  <a:lnTo>
                    <a:pt x="0" y="82871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79496A">
                      <a:alpha val="100000"/>
                    </a:srgbClr>
                  </a:gs>
                  <a:gs pos="25000">
                    <a:srgbClr val="784F88">
                      <a:alpha val="100000"/>
                    </a:srgbClr>
                  </a:gs>
                  <a:gs pos="50000">
                    <a:srgbClr val="39EC9B">
                      <a:alpha val="100000"/>
                    </a:srgbClr>
                  </a:gs>
                  <a:gs pos="75000">
                    <a:srgbClr val="67D569">
                      <a:alpha val="100000"/>
                    </a:srgbClr>
                  </a:gs>
                  <a:gs pos="100000">
                    <a:srgbClr val="9DBB2E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1505992" cy="885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4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394269" y="3360849"/>
            <a:ext cx="5517866" cy="429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b="true" sz="2507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13–14 JANUARY 2026  </a:t>
            </a:r>
            <a:r>
              <a:rPr lang="en-US" b="true" sz="2507">
                <a:solidFill>
                  <a:srgbClr val="0EA792"/>
                </a:solidFill>
                <a:latin typeface="Merel Bold"/>
                <a:ea typeface="Merel Bold"/>
                <a:cs typeface="Merel Bold"/>
                <a:sym typeface="Merel Bold"/>
              </a:rPr>
              <a:t>|</a:t>
            </a:r>
            <a:r>
              <a:rPr lang="en-US" b="true" sz="2507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  DUBAI, UAE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94269" y="4891876"/>
            <a:ext cx="6353405" cy="72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84"/>
              </a:lnSpc>
            </a:pPr>
            <a:r>
              <a:rPr lang="en-US" sz="5268" b="true">
                <a:solidFill>
                  <a:srgbClr val="39EC9B"/>
                </a:solidFill>
                <a:latin typeface="Merel Bold"/>
                <a:ea typeface="Merel Bold"/>
                <a:cs typeface="Merel Bold"/>
                <a:sym typeface="Merel Bold"/>
              </a:rPr>
              <a:t>Proud to be a Sponsor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DAGm29SNoqw</dc:identifier>
  <dcterms:modified xsi:type="dcterms:W3CDTF">2011-08-01T06:04:30Z</dcterms:modified>
  <cp:revision>1</cp:revision>
  <dc:title>26IPTC - Sponsor Banner</dc:title>
</cp:coreProperties>
</file>