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71C6-3CE0-4F72-4652-EDF0AACD3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DE37E-1A05-BF95-3FD6-B93A346CA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5837-7413-1B21-4861-253B0F99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62A2A-11AE-9091-84E2-76A62859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C4E56-D6DD-9F3B-7C68-618D0AD6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729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8CD4-4433-BED9-175C-F153C18A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0CEF2-64A2-7FC3-EB4A-B15671AA9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DCB3D-037B-F085-155A-DDF430E0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EE67C-1E65-373B-3A93-E9905926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F50C-3632-74E9-41E5-D5576603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755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8E7CE-4A89-2C51-E10D-CB38578DC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E6AC8-A8E1-4727-A8FC-9CAE6596B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540C-DBCE-13D6-9266-1F2E93E1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06C6-02C9-B1A0-FE38-8BCADDE5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0E770-F7B3-B4C9-5621-1CA1C57E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238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FE1E-36A2-778A-1E47-97B2890B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9AC9-544B-BE20-9418-C06CD4D2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60359-DC65-5A82-1461-5BFBD26F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61430-ACDB-014C-6326-70CDFD99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5429-3746-9E65-1197-DAD2FDFB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081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619E-4F44-E873-B6A9-462C20A7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C83D4-BB89-2AE4-CCDE-A17253F1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1A65-5CA7-EDB2-ED56-490AC652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3254D-9F04-EB5B-D26A-69B7306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9151A-5789-784C-230D-48F4EF56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149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54A2-7C1D-C13F-FF4B-EFF13A2A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D1BB4-898A-7A78-5C45-4960C9F0A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20E43-A4E6-8974-0293-A30FC17A9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2630E-7904-4DDA-FA22-BF184E3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91585-92B0-7A0B-98B5-34D22755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CEEEC-6EE6-E413-D3EC-57AD1AA8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3618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2EBA-C9ED-BF0F-2741-0454CDA0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C64A6-FF76-BC30-6C92-97F2D1738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92394-662D-ADED-C7DF-D5B5A822D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08D93-5194-D28D-62E8-97C42FEBE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52D93-0359-2C94-FB07-A56D390F1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E89F1-A22E-E5EA-3D3F-A8FD654E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9463F-6F46-7BB0-2109-2D4565BD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71F22-C4EF-67F2-4474-7EC9634E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4911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9FA3-1BC8-4DFA-7374-038B7F31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9A753-8103-6BAE-2C26-D341B45B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0E41C-1AB5-9B58-A9D7-87B5B94C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173F0-CFEF-E4E9-C9A3-D1E10F3D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1339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E9921-4BF0-1356-2456-22C8D1B9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ACB8-E60B-0928-F248-8850B5B1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196CF-95BD-2689-E82D-9D669D8D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5129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25E7-5DB2-D326-3CA3-02ABCB85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E3EDF-1F0C-51C9-1C58-02351CAB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C500A-E658-7A1C-09B6-E6067F29E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F9138-B918-4FAB-9AE0-1C3B534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FEB95-C4FD-047B-DE12-03536D47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4421A-B72E-98FD-65E8-1BDE1F42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0318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BECD-1819-FDCA-6BBB-F93E125E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550C8-235E-3818-05A6-09347FCF9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15725-C773-EC41-4498-5C415B372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9A6E0-AC8B-F69F-F222-B2FD664C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8E83C-BAF1-B2FE-1557-947A9E22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5372E-D3D9-CAE5-010A-2A7E9E78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3312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6D066-B38A-238F-C1A4-E0FE845E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694DC-98BC-F874-A8EC-B0410E78F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6A2FB-6526-836A-27ED-A09017A30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3A286-CD0B-4982-9689-675FA0F1FA58}" type="datetimeFigureOut">
              <a:rPr lang="en-AE" smtClean="0"/>
              <a:t>27/01/2026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5F9B2-70AE-7AFE-3E73-42C12D622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7CA24-1731-A4D4-472E-18381C1AC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6D5EB-1E70-47A6-A159-F7DFEBEE1B7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0517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35A2-1D15-9914-F204-C9F32078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6A5-8C99-9AD2-D24A-52C898DD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2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9C67E5-B4DF-D51C-1B58-E5F8C5497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61"/>
          <a:stretch>
            <a:fillRect/>
          </a:stretch>
        </p:blipFill>
        <p:spPr>
          <a:xfrm>
            <a:off x="0" y="0"/>
            <a:ext cx="12192000" cy="12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Rasha Salim</dc:creator>
  <cp:lastModifiedBy>Rasha Salim</cp:lastModifiedBy>
  <cp:revision>3</cp:revision>
  <dcterms:created xsi:type="dcterms:W3CDTF">2025-12-29T10:30:29Z</dcterms:created>
  <dcterms:modified xsi:type="dcterms:W3CDTF">2026-01-27T09:48:15Z</dcterms:modified>
</cp:coreProperties>
</file>