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430000" cy="11430000"/>
  <p:notesSz cx="6858000" cy="9144000"/>
  <p:embeddedFontLst>
    <p:embeddedFont>
      <p:font typeface="Gotham Narrow 3" panose="020B0604020202020204" charset="0"/>
      <p:regular r:id="rId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4" d="100"/>
          <a:sy n="34" d="100"/>
        </p:scale>
        <p:origin x="11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1.fntdata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/>
          <p:nvPr/>
        </p:nvGrpSpPr>
        <p:grpSpPr>
          <a:xfrm>
            <a:off x="762000" y="7315200"/>
            <a:ext cx="3228863" cy="322886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ln w="57150">
              <a:solidFill>
                <a:srgbClr val="F89D2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en-AE" dirty="0"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724400" y="8001000"/>
            <a:ext cx="2387996" cy="1619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Name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Designation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spc="80" dirty="0">
                <a:solidFill>
                  <a:srgbClr val="FFFFFF"/>
                </a:solidFill>
                <a:latin typeface="Gotham Narrow 3"/>
                <a:ea typeface="Gotham Narrow 3"/>
                <a:cs typeface="Gotham Narrow 3"/>
                <a:sym typeface="Gotham Narrow 3"/>
              </a:rPr>
              <a:t>Company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Gotham Narrow 3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26KOGS Committee Socials 1200x1200</dc:title>
  <cp:lastModifiedBy>Benishma Salim</cp:lastModifiedBy>
  <cp:revision>4</cp:revision>
  <dcterms:created xsi:type="dcterms:W3CDTF">2006-08-16T00:00:00Z</dcterms:created>
  <dcterms:modified xsi:type="dcterms:W3CDTF">2025-07-29T12:37:08Z</dcterms:modified>
  <dc:identifier>DAGrd2vsIjo</dc:identifier>
</cp:coreProperties>
</file>