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158413" cy="1905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68" y="6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802" y="311768"/>
            <a:ext cx="7618810" cy="663222"/>
          </a:xfrm>
        </p:spPr>
        <p:txBody>
          <a:bodyPr anchor="b"/>
          <a:lstStyle>
            <a:lvl1pPr algn="ctr">
              <a:defRPr sz="1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9802" y="1000566"/>
            <a:ext cx="7618810" cy="459934"/>
          </a:xfrm>
        </p:spPr>
        <p:txBody>
          <a:bodyPr/>
          <a:lstStyle>
            <a:lvl1pPr marL="0" indent="0" algn="ctr">
              <a:buNone/>
              <a:defRPr sz="667"/>
            </a:lvl1pPr>
            <a:lvl2pPr marL="127010" indent="0" algn="ctr">
              <a:buNone/>
              <a:defRPr sz="556"/>
            </a:lvl2pPr>
            <a:lvl3pPr marL="254020" indent="0" algn="ctr">
              <a:buNone/>
              <a:defRPr sz="500"/>
            </a:lvl3pPr>
            <a:lvl4pPr marL="381030" indent="0" algn="ctr">
              <a:buNone/>
              <a:defRPr sz="444"/>
            </a:lvl4pPr>
            <a:lvl5pPr marL="508041" indent="0" algn="ctr">
              <a:buNone/>
              <a:defRPr sz="444"/>
            </a:lvl5pPr>
            <a:lvl6pPr marL="635051" indent="0" algn="ctr">
              <a:buNone/>
              <a:defRPr sz="444"/>
            </a:lvl6pPr>
            <a:lvl7pPr marL="762061" indent="0" algn="ctr">
              <a:buNone/>
              <a:defRPr sz="444"/>
            </a:lvl7pPr>
            <a:lvl8pPr marL="889071" indent="0" algn="ctr">
              <a:buNone/>
              <a:defRPr sz="444"/>
            </a:lvl8pPr>
            <a:lvl9pPr marL="1016081" indent="0" algn="ctr">
              <a:buNone/>
              <a:defRPr sz="4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200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152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614" y="101424"/>
            <a:ext cx="2190408" cy="16143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391" y="101424"/>
            <a:ext cx="6444243" cy="16143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4117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29004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00" y="474927"/>
            <a:ext cx="8761631" cy="792427"/>
          </a:xfrm>
        </p:spPr>
        <p:txBody>
          <a:bodyPr anchor="b"/>
          <a:lstStyle>
            <a:lvl1pPr>
              <a:defRPr sz="1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100" y="1274851"/>
            <a:ext cx="8761631" cy="416719"/>
          </a:xfrm>
        </p:spPr>
        <p:txBody>
          <a:bodyPr/>
          <a:lstStyle>
            <a:lvl1pPr marL="0" indent="0">
              <a:buNone/>
              <a:defRPr sz="667">
                <a:solidFill>
                  <a:schemeClr val="tx1">
                    <a:tint val="82000"/>
                  </a:schemeClr>
                </a:solidFill>
              </a:defRPr>
            </a:lvl1pPr>
            <a:lvl2pPr marL="127010" indent="0">
              <a:buNone/>
              <a:defRPr sz="556">
                <a:solidFill>
                  <a:schemeClr val="tx1">
                    <a:tint val="82000"/>
                  </a:schemeClr>
                </a:solidFill>
              </a:defRPr>
            </a:lvl2pPr>
            <a:lvl3pPr marL="254020" indent="0">
              <a:buNone/>
              <a:defRPr sz="500">
                <a:solidFill>
                  <a:schemeClr val="tx1">
                    <a:tint val="82000"/>
                  </a:schemeClr>
                </a:solidFill>
              </a:defRPr>
            </a:lvl3pPr>
            <a:lvl4pPr marL="381030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4pPr>
            <a:lvl5pPr marL="50804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5pPr>
            <a:lvl6pPr marL="63505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6pPr>
            <a:lvl7pPr marL="76206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7pPr>
            <a:lvl8pPr marL="88907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8pPr>
            <a:lvl9pPr marL="101608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68330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391" y="507118"/>
            <a:ext cx="4317326" cy="120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696" y="507118"/>
            <a:ext cx="4317326" cy="120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6028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101424"/>
            <a:ext cx="8761631" cy="3682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715" y="466990"/>
            <a:ext cx="4297484" cy="228864"/>
          </a:xfrm>
        </p:spPr>
        <p:txBody>
          <a:bodyPr anchor="b"/>
          <a:lstStyle>
            <a:lvl1pPr marL="0" indent="0">
              <a:buNone/>
              <a:defRPr sz="667" b="1"/>
            </a:lvl1pPr>
            <a:lvl2pPr marL="127010" indent="0">
              <a:buNone/>
              <a:defRPr sz="556" b="1"/>
            </a:lvl2pPr>
            <a:lvl3pPr marL="254020" indent="0">
              <a:buNone/>
              <a:defRPr sz="500" b="1"/>
            </a:lvl3pPr>
            <a:lvl4pPr marL="381030" indent="0">
              <a:buNone/>
              <a:defRPr sz="444" b="1"/>
            </a:lvl4pPr>
            <a:lvl5pPr marL="508041" indent="0">
              <a:buNone/>
              <a:defRPr sz="444" b="1"/>
            </a:lvl5pPr>
            <a:lvl6pPr marL="635051" indent="0">
              <a:buNone/>
              <a:defRPr sz="444" b="1"/>
            </a:lvl6pPr>
            <a:lvl7pPr marL="762061" indent="0">
              <a:buNone/>
              <a:defRPr sz="444" b="1"/>
            </a:lvl7pPr>
            <a:lvl8pPr marL="889071" indent="0">
              <a:buNone/>
              <a:defRPr sz="444" b="1"/>
            </a:lvl8pPr>
            <a:lvl9pPr marL="1016081" indent="0">
              <a:buNone/>
              <a:defRPr sz="4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715" y="695854"/>
            <a:ext cx="4297484" cy="10234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2696" y="466990"/>
            <a:ext cx="4318649" cy="228864"/>
          </a:xfrm>
        </p:spPr>
        <p:txBody>
          <a:bodyPr anchor="b"/>
          <a:lstStyle>
            <a:lvl1pPr marL="0" indent="0">
              <a:buNone/>
              <a:defRPr sz="667" b="1"/>
            </a:lvl1pPr>
            <a:lvl2pPr marL="127010" indent="0">
              <a:buNone/>
              <a:defRPr sz="556" b="1"/>
            </a:lvl2pPr>
            <a:lvl3pPr marL="254020" indent="0">
              <a:buNone/>
              <a:defRPr sz="500" b="1"/>
            </a:lvl3pPr>
            <a:lvl4pPr marL="381030" indent="0">
              <a:buNone/>
              <a:defRPr sz="444" b="1"/>
            </a:lvl4pPr>
            <a:lvl5pPr marL="508041" indent="0">
              <a:buNone/>
              <a:defRPr sz="444" b="1"/>
            </a:lvl5pPr>
            <a:lvl6pPr marL="635051" indent="0">
              <a:buNone/>
              <a:defRPr sz="444" b="1"/>
            </a:lvl6pPr>
            <a:lvl7pPr marL="762061" indent="0">
              <a:buNone/>
              <a:defRPr sz="444" b="1"/>
            </a:lvl7pPr>
            <a:lvl8pPr marL="889071" indent="0">
              <a:buNone/>
              <a:defRPr sz="444" b="1"/>
            </a:lvl8pPr>
            <a:lvl9pPr marL="1016081" indent="0">
              <a:buNone/>
              <a:defRPr sz="4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2696" y="695854"/>
            <a:ext cx="4318649" cy="10234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4682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5470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9819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27000"/>
            <a:ext cx="3276352" cy="444500"/>
          </a:xfrm>
        </p:spPr>
        <p:txBody>
          <a:bodyPr anchor="b"/>
          <a:lstStyle>
            <a:lvl1pPr>
              <a:defRPr sz="8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648" y="274285"/>
            <a:ext cx="5142697" cy="1353785"/>
          </a:xfrm>
        </p:spPr>
        <p:txBody>
          <a:bodyPr/>
          <a:lstStyle>
            <a:lvl1pPr>
              <a:defRPr sz="889"/>
            </a:lvl1pPr>
            <a:lvl2pPr>
              <a:defRPr sz="778"/>
            </a:lvl2pPr>
            <a:lvl3pPr>
              <a:defRPr sz="667"/>
            </a:lvl3pPr>
            <a:lvl4pPr>
              <a:defRPr sz="556"/>
            </a:lvl4pPr>
            <a:lvl5pPr>
              <a:defRPr sz="556"/>
            </a:lvl5pPr>
            <a:lvl6pPr>
              <a:defRPr sz="556"/>
            </a:lvl6pPr>
            <a:lvl7pPr>
              <a:defRPr sz="556"/>
            </a:lvl7pPr>
            <a:lvl8pPr>
              <a:defRPr sz="556"/>
            </a:lvl8pPr>
            <a:lvl9pPr>
              <a:defRPr sz="5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571500"/>
            <a:ext cx="3276352" cy="1058774"/>
          </a:xfrm>
        </p:spPr>
        <p:txBody>
          <a:bodyPr/>
          <a:lstStyle>
            <a:lvl1pPr marL="0" indent="0">
              <a:buNone/>
              <a:defRPr sz="444"/>
            </a:lvl1pPr>
            <a:lvl2pPr marL="127010" indent="0">
              <a:buNone/>
              <a:defRPr sz="389"/>
            </a:lvl2pPr>
            <a:lvl3pPr marL="254020" indent="0">
              <a:buNone/>
              <a:defRPr sz="333"/>
            </a:lvl3pPr>
            <a:lvl4pPr marL="381030" indent="0">
              <a:buNone/>
              <a:defRPr sz="278"/>
            </a:lvl4pPr>
            <a:lvl5pPr marL="508041" indent="0">
              <a:buNone/>
              <a:defRPr sz="278"/>
            </a:lvl5pPr>
            <a:lvl6pPr marL="635051" indent="0">
              <a:buNone/>
              <a:defRPr sz="278"/>
            </a:lvl6pPr>
            <a:lvl7pPr marL="762061" indent="0">
              <a:buNone/>
              <a:defRPr sz="278"/>
            </a:lvl7pPr>
            <a:lvl8pPr marL="889071" indent="0">
              <a:buNone/>
              <a:defRPr sz="278"/>
            </a:lvl8pPr>
            <a:lvl9pPr marL="1016081" indent="0">
              <a:buNone/>
              <a:defRPr sz="2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125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27000"/>
            <a:ext cx="3276352" cy="444500"/>
          </a:xfrm>
        </p:spPr>
        <p:txBody>
          <a:bodyPr anchor="b"/>
          <a:lstStyle>
            <a:lvl1pPr>
              <a:defRPr sz="8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8648" y="274285"/>
            <a:ext cx="5142697" cy="1353785"/>
          </a:xfrm>
        </p:spPr>
        <p:txBody>
          <a:bodyPr anchor="t"/>
          <a:lstStyle>
            <a:lvl1pPr marL="0" indent="0">
              <a:buNone/>
              <a:defRPr sz="889"/>
            </a:lvl1pPr>
            <a:lvl2pPr marL="127010" indent="0">
              <a:buNone/>
              <a:defRPr sz="778"/>
            </a:lvl2pPr>
            <a:lvl3pPr marL="254020" indent="0">
              <a:buNone/>
              <a:defRPr sz="667"/>
            </a:lvl3pPr>
            <a:lvl4pPr marL="381030" indent="0">
              <a:buNone/>
              <a:defRPr sz="556"/>
            </a:lvl4pPr>
            <a:lvl5pPr marL="508041" indent="0">
              <a:buNone/>
              <a:defRPr sz="556"/>
            </a:lvl5pPr>
            <a:lvl6pPr marL="635051" indent="0">
              <a:buNone/>
              <a:defRPr sz="556"/>
            </a:lvl6pPr>
            <a:lvl7pPr marL="762061" indent="0">
              <a:buNone/>
              <a:defRPr sz="556"/>
            </a:lvl7pPr>
            <a:lvl8pPr marL="889071" indent="0">
              <a:buNone/>
              <a:defRPr sz="556"/>
            </a:lvl8pPr>
            <a:lvl9pPr marL="1016081" indent="0">
              <a:buNone/>
              <a:defRPr sz="55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571500"/>
            <a:ext cx="3276352" cy="1058774"/>
          </a:xfrm>
        </p:spPr>
        <p:txBody>
          <a:bodyPr/>
          <a:lstStyle>
            <a:lvl1pPr marL="0" indent="0">
              <a:buNone/>
              <a:defRPr sz="444"/>
            </a:lvl1pPr>
            <a:lvl2pPr marL="127010" indent="0">
              <a:buNone/>
              <a:defRPr sz="389"/>
            </a:lvl2pPr>
            <a:lvl3pPr marL="254020" indent="0">
              <a:buNone/>
              <a:defRPr sz="333"/>
            </a:lvl3pPr>
            <a:lvl4pPr marL="381030" indent="0">
              <a:buNone/>
              <a:defRPr sz="278"/>
            </a:lvl4pPr>
            <a:lvl5pPr marL="508041" indent="0">
              <a:buNone/>
              <a:defRPr sz="278"/>
            </a:lvl5pPr>
            <a:lvl6pPr marL="635051" indent="0">
              <a:buNone/>
              <a:defRPr sz="278"/>
            </a:lvl6pPr>
            <a:lvl7pPr marL="762061" indent="0">
              <a:buNone/>
              <a:defRPr sz="278"/>
            </a:lvl7pPr>
            <a:lvl8pPr marL="889071" indent="0">
              <a:buNone/>
              <a:defRPr sz="278"/>
            </a:lvl8pPr>
            <a:lvl9pPr marL="1016081" indent="0">
              <a:buNone/>
              <a:defRPr sz="2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111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391" y="101424"/>
            <a:ext cx="8761631" cy="368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391" y="507118"/>
            <a:ext cx="8761631" cy="120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391" y="1765653"/>
            <a:ext cx="2285643" cy="101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4975" y="1765653"/>
            <a:ext cx="3428464" cy="101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379" y="1765653"/>
            <a:ext cx="2285643" cy="101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2473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4020" rtl="0" eaLnBrk="1" latinLnBrk="0" hangingPunct="1">
        <a:lnSpc>
          <a:spcPct val="90000"/>
        </a:lnSpc>
        <a:spcBef>
          <a:spcPct val="0"/>
        </a:spcBef>
        <a:buNone/>
        <a:defRPr sz="12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505" indent="-63505" algn="l" defTabSz="254020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778" kern="1200">
          <a:solidFill>
            <a:schemeClr val="tx1"/>
          </a:solidFill>
          <a:latin typeface="+mn-lt"/>
          <a:ea typeface="+mn-ea"/>
          <a:cs typeface="+mn-cs"/>
        </a:defRPr>
      </a:lvl1pPr>
      <a:lvl2pPr marL="190515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667" kern="1200">
          <a:solidFill>
            <a:schemeClr val="tx1"/>
          </a:solidFill>
          <a:latin typeface="+mn-lt"/>
          <a:ea typeface="+mn-ea"/>
          <a:cs typeface="+mn-cs"/>
        </a:defRPr>
      </a:lvl2pPr>
      <a:lvl3pPr marL="317525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56" kern="1200">
          <a:solidFill>
            <a:schemeClr val="tx1"/>
          </a:solidFill>
          <a:latin typeface="+mn-lt"/>
          <a:ea typeface="+mn-ea"/>
          <a:cs typeface="+mn-cs"/>
        </a:defRPr>
      </a:lvl3pPr>
      <a:lvl4pPr marL="44453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7154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9855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2556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95257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07958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01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5402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3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0804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3505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76206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88907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01608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4AF2703-EE49-E97A-3DA2-FC61B7BB99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" y="1411"/>
            <a:ext cx="10158408" cy="190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505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Rasha Salim</dc:creator>
  <cp:lastModifiedBy>Benishma Salim</cp:lastModifiedBy>
  <cp:revision>3</cp:revision>
  <dcterms:created xsi:type="dcterms:W3CDTF">2025-06-30T09:33:47Z</dcterms:created>
  <dcterms:modified xsi:type="dcterms:W3CDTF">2025-07-29T14:20:46Z</dcterms:modified>
</cp:coreProperties>
</file>