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1905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68" y="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311768"/>
            <a:ext cx="7618810" cy="663222"/>
          </a:xfrm>
        </p:spPr>
        <p:txBody>
          <a:bodyPr anchor="b"/>
          <a:lstStyle>
            <a:lvl1pPr algn="ctr">
              <a:defRPr sz="1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000566"/>
            <a:ext cx="7618810" cy="459934"/>
          </a:xfrm>
        </p:spPr>
        <p:txBody>
          <a:bodyPr/>
          <a:lstStyle>
            <a:lvl1pPr marL="0" indent="0" algn="ctr">
              <a:buNone/>
              <a:defRPr sz="667"/>
            </a:lvl1pPr>
            <a:lvl2pPr marL="127010" indent="0" algn="ctr">
              <a:buNone/>
              <a:defRPr sz="556"/>
            </a:lvl2pPr>
            <a:lvl3pPr marL="254020" indent="0" algn="ctr">
              <a:buNone/>
              <a:defRPr sz="500"/>
            </a:lvl3pPr>
            <a:lvl4pPr marL="381030" indent="0" algn="ctr">
              <a:buNone/>
              <a:defRPr sz="444"/>
            </a:lvl4pPr>
            <a:lvl5pPr marL="508041" indent="0" algn="ctr">
              <a:buNone/>
              <a:defRPr sz="444"/>
            </a:lvl5pPr>
            <a:lvl6pPr marL="635051" indent="0" algn="ctr">
              <a:buNone/>
              <a:defRPr sz="444"/>
            </a:lvl6pPr>
            <a:lvl7pPr marL="762061" indent="0" algn="ctr">
              <a:buNone/>
              <a:defRPr sz="444"/>
            </a:lvl7pPr>
            <a:lvl8pPr marL="889071" indent="0" algn="ctr">
              <a:buNone/>
              <a:defRPr sz="444"/>
            </a:lvl8pPr>
            <a:lvl9pPr marL="1016081" indent="0" algn="ctr">
              <a:buNone/>
              <a:defRPr sz="4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200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52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01424"/>
            <a:ext cx="2190408" cy="16143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01424"/>
            <a:ext cx="6444243" cy="16143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4117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900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474927"/>
            <a:ext cx="8761631" cy="792427"/>
          </a:xfrm>
        </p:spPr>
        <p:txBody>
          <a:bodyPr anchor="b"/>
          <a:lstStyle>
            <a:lvl1pPr>
              <a:defRPr sz="1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274851"/>
            <a:ext cx="8761631" cy="416719"/>
          </a:xfrm>
        </p:spPr>
        <p:txBody>
          <a:bodyPr/>
          <a:lstStyle>
            <a:lvl1pPr marL="0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1pPr>
            <a:lvl2pPr marL="127010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2pPr>
            <a:lvl3pPr marL="25402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3pPr>
            <a:lvl4pPr marL="381030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4pPr>
            <a:lvl5pPr marL="50804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5pPr>
            <a:lvl6pPr marL="63505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6pPr>
            <a:lvl7pPr marL="76206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7pPr>
            <a:lvl8pPr marL="88907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8pPr>
            <a:lvl9pPr marL="101608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833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507118"/>
            <a:ext cx="4317326" cy="120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507118"/>
            <a:ext cx="4317326" cy="120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0280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01424"/>
            <a:ext cx="8761631" cy="3682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466990"/>
            <a:ext cx="4297484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695854"/>
            <a:ext cx="4297484" cy="10234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466990"/>
            <a:ext cx="4318649" cy="228864"/>
          </a:xfr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695854"/>
            <a:ext cx="4318649" cy="10234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4682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5470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98198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27000"/>
            <a:ext cx="3276352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274285"/>
            <a:ext cx="5142697" cy="1353785"/>
          </a:xfrm>
        </p:spPr>
        <p:txBody>
          <a:bodyPr/>
          <a:lstStyle>
            <a:lvl1pPr>
              <a:defRPr sz="889"/>
            </a:lvl1pPr>
            <a:lvl2pPr>
              <a:defRPr sz="778"/>
            </a:lvl2pPr>
            <a:lvl3pPr>
              <a:defRPr sz="667"/>
            </a:lvl3pPr>
            <a:lvl4pPr>
              <a:defRPr sz="556"/>
            </a:lvl4pPr>
            <a:lvl5pPr>
              <a:defRPr sz="556"/>
            </a:lvl5pPr>
            <a:lvl6pPr>
              <a:defRPr sz="556"/>
            </a:lvl6pPr>
            <a:lvl7pPr>
              <a:defRPr sz="556"/>
            </a:lvl7pPr>
            <a:lvl8pPr>
              <a:defRPr sz="556"/>
            </a:lvl8pPr>
            <a:lvl9pPr>
              <a:defRPr sz="55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571500"/>
            <a:ext cx="3276352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125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27000"/>
            <a:ext cx="3276352" cy="444500"/>
          </a:xfrm>
        </p:spPr>
        <p:txBody>
          <a:bodyPr anchor="b"/>
          <a:lstStyle>
            <a:lvl1pPr>
              <a:defRPr sz="8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274285"/>
            <a:ext cx="5142697" cy="1353785"/>
          </a:xfrm>
        </p:spPr>
        <p:txBody>
          <a:bodyPr anchor="t"/>
          <a:lstStyle>
            <a:lvl1pPr marL="0" indent="0">
              <a:buNone/>
              <a:defRPr sz="889"/>
            </a:lvl1pPr>
            <a:lvl2pPr marL="127010" indent="0">
              <a:buNone/>
              <a:defRPr sz="778"/>
            </a:lvl2pPr>
            <a:lvl3pPr marL="254020" indent="0">
              <a:buNone/>
              <a:defRPr sz="667"/>
            </a:lvl3pPr>
            <a:lvl4pPr marL="381030" indent="0">
              <a:buNone/>
              <a:defRPr sz="556"/>
            </a:lvl4pPr>
            <a:lvl5pPr marL="508041" indent="0">
              <a:buNone/>
              <a:defRPr sz="556"/>
            </a:lvl5pPr>
            <a:lvl6pPr marL="635051" indent="0">
              <a:buNone/>
              <a:defRPr sz="556"/>
            </a:lvl6pPr>
            <a:lvl7pPr marL="762061" indent="0">
              <a:buNone/>
              <a:defRPr sz="556"/>
            </a:lvl7pPr>
            <a:lvl8pPr marL="889071" indent="0">
              <a:buNone/>
              <a:defRPr sz="556"/>
            </a:lvl8pPr>
            <a:lvl9pPr marL="1016081" indent="0">
              <a:buNone/>
              <a:defRPr sz="55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571500"/>
            <a:ext cx="3276352" cy="1058774"/>
          </a:xfr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111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01424"/>
            <a:ext cx="8761631" cy="368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507118"/>
            <a:ext cx="8761631" cy="120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1765653"/>
            <a:ext cx="2285643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DD0C70-12F2-4DAA-A847-09E0494A45CC}" type="datetimeFigureOut">
              <a:rPr lang="en-AE" smtClean="0"/>
              <a:t>29/07/2025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1765653"/>
            <a:ext cx="3428464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1765653"/>
            <a:ext cx="2285643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EEE754-75F2-48A4-BD4B-229D08C790F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473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4020" rtl="0" eaLnBrk="1" latinLnBrk="0" hangingPunct="1">
        <a:lnSpc>
          <a:spcPct val="90000"/>
        </a:lnSpc>
        <a:spcBef>
          <a:spcPct val="0"/>
        </a:spcBef>
        <a:buNone/>
        <a:defRPr sz="1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505" indent="-63505" algn="l" defTabSz="254020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2pPr>
      <a:lvl3pPr marL="31752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6" kern="1200">
          <a:solidFill>
            <a:schemeClr val="tx1"/>
          </a:solidFill>
          <a:latin typeface="+mn-lt"/>
          <a:ea typeface="+mn-ea"/>
          <a:cs typeface="+mn-cs"/>
        </a:defRPr>
      </a:lvl3pPr>
      <a:lvl4pPr marL="44453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54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55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556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257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58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402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3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804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505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206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907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608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4AF2703-EE49-E97A-3DA2-FC61B7BB9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411"/>
            <a:ext cx="10158413" cy="190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50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Benishma Salim</cp:lastModifiedBy>
  <cp:revision>2</cp:revision>
  <dcterms:created xsi:type="dcterms:W3CDTF">2025-06-30T09:33:47Z</dcterms:created>
  <dcterms:modified xsi:type="dcterms:W3CDTF">2025-07-29T12:51:01Z</dcterms:modified>
</cp:coreProperties>
</file>