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1430000" cy="11430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4" d="100"/>
          <a:sy n="34" d="100"/>
        </p:scale>
        <p:origin x="118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26KOGS SPEX Socials 1200x1200</dc:title>
  <cp:lastModifiedBy>Benishma Salim</cp:lastModifiedBy>
  <cp:revision>3</cp:revision>
  <dcterms:created xsi:type="dcterms:W3CDTF">2006-08-16T00:00:00Z</dcterms:created>
  <dcterms:modified xsi:type="dcterms:W3CDTF">2025-07-29T12:51:45Z</dcterms:modified>
  <dc:identifier>DAGr0E0KhlE</dc:identifier>
</cp:coreProperties>
</file>