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1430000" cy="11430000"/>
  <p:notesSz cx="6858000" cy="9144000"/>
  <p:embeddedFontLst>
    <p:embeddedFont>
      <p:font typeface="Gotham Narrow 2" panose="020B0604020202020204" charset="0"/>
      <p:regular r:id="rId4"/>
    </p:embeddedFont>
    <p:embeddedFont>
      <p:font typeface="Gotham Narrow 3" panose="020B0604020202020204" charset="0"/>
      <p:regular r:id="rId5"/>
    </p:embeddedFont>
    <p:embeddedFont>
      <p:font typeface="Gotham Narrow 4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7926"/>
    <a:srgbClr val="B675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21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1430000" cy="11430000"/>
          </a:xfrm>
          <a:custGeom>
            <a:avLst/>
            <a:gdLst/>
            <a:ahLst/>
            <a:cxnLst/>
            <a:rect l="l" t="t" r="r" b="b"/>
            <a:pathLst>
              <a:path w="11430000" h="11430000">
                <a:moveTo>
                  <a:pt x="0" y="0"/>
                </a:moveTo>
                <a:lnTo>
                  <a:pt x="11430000" y="0"/>
                </a:lnTo>
                <a:lnTo>
                  <a:pt x="11430000" y="11430000"/>
                </a:lnTo>
                <a:lnTo>
                  <a:pt x="0" y="1143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4889" b="-8488"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3" name="Group 3"/>
          <p:cNvGrpSpPr/>
          <p:nvPr/>
        </p:nvGrpSpPr>
        <p:grpSpPr>
          <a:xfrm>
            <a:off x="17934" y="0"/>
            <a:ext cx="11412066" cy="11430000"/>
            <a:chOff x="0" y="0"/>
            <a:chExt cx="9513862" cy="95288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513861" cy="9528813"/>
            </a:xfrm>
            <a:custGeom>
              <a:avLst/>
              <a:gdLst/>
              <a:ahLst/>
              <a:cxnLst/>
              <a:rect l="l" t="t" r="r" b="b"/>
              <a:pathLst>
                <a:path w="9513861" h="9528813">
                  <a:moveTo>
                    <a:pt x="0" y="0"/>
                  </a:moveTo>
                  <a:lnTo>
                    <a:pt x="9513861" y="0"/>
                  </a:lnTo>
                  <a:lnTo>
                    <a:pt x="9513861" y="9528813"/>
                  </a:lnTo>
                  <a:lnTo>
                    <a:pt x="0" y="9528813"/>
                  </a:lnTo>
                  <a:close/>
                </a:path>
              </a:pathLst>
            </a:custGeom>
            <a:solidFill>
              <a:srgbClr val="4D4D4F">
                <a:alpha val="60000"/>
              </a:srgbClr>
            </a:solid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5" name="Freeform 5"/>
          <p:cNvSpPr/>
          <p:nvPr/>
        </p:nvSpPr>
        <p:spPr>
          <a:xfrm>
            <a:off x="604514" y="1238250"/>
            <a:ext cx="3244345" cy="1296386"/>
          </a:xfrm>
          <a:custGeom>
            <a:avLst/>
            <a:gdLst/>
            <a:ahLst/>
            <a:cxnLst/>
            <a:rect l="l" t="t" r="r" b="b"/>
            <a:pathLst>
              <a:path w="3244345" h="1296386">
                <a:moveTo>
                  <a:pt x="0" y="0"/>
                </a:moveTo>
                <a:lnTo>
                  <a:pt x="3244345" y="0"/>
                </a:lnTo>
                <a:lnTo>
                  <a:pt x="3244345" y="1296386"/>
                </a:lnTo>
                <a:lnTo>
                  <a:pt x="0" y="12963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6" name="Freeform 6"/>
          <p:cNvSpPr/>
          <p:nvPr/>
        </p:nvSpPr>
        <p:spPr>
          <a:xfrm>
            <a:off x="8961853" y="1238250"/>
            <a:ext cx="1802723" cy="1669350"/>
          </a:xfrm>
          <a:custGeom>
            <a:avLst/>
            <a:gdLst/>
            <a:ahLst/>
            <a:cxnLst/>
            <a:rect l="l" t="t" r="r" b="b"/>
            <a:pathLst>
              <a:path w="1802723" h="1669350">
                <a:moveTo>
                  <a:pt x="0" y="0"/>
                </a:moveTo>
                <a:lnTo>
                  <a:pt x="1802723" y="0"/>
                </a:lnTo>
                <a:lnTo>
                  <a:pt x="1802723" y="1669350"/>
                </a:lnTo>
                <a:lnTo>
                  <a:pt x="0" y="16693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795" r="-19167"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7" name="Group 7"/>
          <p:cNvGrpSpPr/>
          <p:nvPr/>
        </p:nvGrpSpPr>
        <p:grpSpPr>
          <a:xfrm>
            <a:off x="742033" y="5932937"/>
            <a:ext cx="6345279" cy="768009"/>
            <a:chOff x="0" y="0"/>
            <a:chExt cx="1671185" cy="20227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71185" cy="202274"/>
            </a:xfrm>
            <a:custGeom>
              <a:avLst/>
              <a:gdLst/>
              <a:ahLst/>
              <a:cxnLst/>
              <a:rect l="l" t="t" r="r" b="b"/>
              <a:pathLst>
                <a:path w="1671185" h="202274">
                  <a:moveTo>
                    <a:pt x="0" y="0"/>
                  </a:moveTo>
                  <a:lnTo>
                    <a:pt x="1671185" y="0"/>
                  </a:lnTo>
                  <a:lnTo>
                    <a:pt x="1671185" y="202274"/>
                  </a:lnTo>
                  <a:lnTo>
                    <a:pt x="0" y="202274"/>
                  </a:lnTo>
                  <a:close/>
                </a:path>
              </a:pathLst>
            </a:custGeom>
            <a:solidFill>
              <a:srgbClr val="1CA3DD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671185" cy="240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2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42033" y="6874715"/>
            <a:ext cx="3643660" cy="364366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FC000"/>
              </a:solidFill>
              <a:prstDash val="solid"/>
              <a:miter/>
            </a:ln>
          </p:spPr>
          <p:txBody>
            <a:bodyPr/>
            <a:lstStyle/>
            <a:p>
              <a:endParaRPr lang="en-AE">
                <a:ln w="76200">
                  <a:solidFill>
                    <a:srgbClr val="E17926"/>
                  </a:solidFill>
                </a:ln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900942" y="259838"/>
            <a:ext cx="1924544" cy="298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2"/>
              </a:lnSpc>
            </a:pPr>
            <a:r>
              <a:rPr lang="en-US" sz="1600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Host Organisation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88132" y="6057825"/>
            <a:ext cx="6047048" cy="57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spc="80" dirty="0">
                <a:solidFill>
                  <a:srgbClr val="FFFFFF"/>
                </a:solidFill>
                <a:latin typeface="Gotham Narrow 3"/>
                <a:ea typeface="Gotham Narrow 3"/>
                <a:cs typeface="Gotham Narrow 3"/>
                <a:sym typeface="Gotham Narrow 3"/>
              </a:rPr>
              <a:t>Executive Committee Member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647184" y="7824895"/>
            <a:ext cx="2387996" cy="16194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spc="80" dirty="0">
                <a:solidFill>
                  <a:srgbClr val="FFFFFF"/>
                </a:solidFill>
                <a:latin typeface="Gotham Narrow 4"/>
                <a:ea typeface="Gotham Narrow 4"/>
                <a:cs typeface="Gotham Narrow 4"/>
                <a:sym typeface="Gotham Narrow 4"/>
              </a:rPr>
              <a:t>Name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spc="80" dirty="0">
                <a:solidFill>
                  <a:srgbClr val="FFFFFF"/>
                </a:solidFill>
                <a:latin typeface="Gotham Narrow 4"/>
                <a:ea typeface="Gotham Narrow 4"/>
                <a:cs typeface="Gotham Narrow 4"/>
                <a:sym typeface="Gotham Narrow 4"/>
              </a:rPr>
              <a:t>Designation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spc="80" dirty="0">
                <a:solidFill>
                  <a:srgbClr val="FFFFFF"/>
                </a:solidFill>
                <a:latin typeface="Gotham Narrow 4"/>
                <a:ea typeface="Gotham Narrow 4"/>
                <a:cs typeface="Gotham Narrow 4"/>
                <a:sym typeface="Gotham Narrow 4"/>
              </a:rPr>
              <a:t>Company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742033" y="2534636"/>
            <a:ext cx="8054903" cy="3488202"/>
            <a:chOff x="0" y="0"/>
            <a:chExt cx="10739871" cy="465093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952926" cy="4650936"/>
            </a:xfrm>
            <a:custGeom>
              <a:avLst/>
              <a:gdLst/>
              <a:ahLst/>
              <a:cxnLst/>
              <a:rect l="l" t="t" r="r" b="b"/>
              <a:pathLst>
                <a:path w="3952926" h="4650936">
                  <a:moveTo>
                    <a:pt x="0" y="0"/>
                  </a:moveTo>
                  <a:lnTo>
                    <a:pt x="3952926" y="0"/>
                  </a:lnTo>
                  <a:lnTo>
                    <a:pt x="3952926" y="4650936"/>
                  </a:lnTo>
                  <a:lnTo>
                    <a:pt x="0" y="46509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64558"/>
              </a:stretch>
            </a:blipFill>
          </p:spPr>
          <p:txBody>
            <a:bodyPr/>
            <a:lstStyle/>
            <a:p>
              <a:endParaRPr lang="en-AE"/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3620138" y="1291917"/>
              <a:ext cx="7119733" cy="1043091"/>
              <a:chOff x="0" y="0"/>
              <a:chExt cx="1406367" cy="20604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406367" cy="206043"/>
              </a:xfrm>
              <a:custGeom>
                <a:avLst/>
                <a:gdLst/>
                <a:ahLst/>
                <a:cxnLst/>
                <a:rect l="l" t="t" r="r" b="b"/>
                <a:pathLst>
                  <a:path w="1406367" h="206043">
                    <a:moveTo>
                      <a:pt x="0" y="0"/>
                    </a:moveTo>
                    <a:lnTo>
                      <a:pt x="1406367" y="0"/>
                    </a:lnTo>
                    <a:lnTo>
                      <a:pt x="1406367" y="206043"/>
                    </a:lnTo>
                    <a:lnTo>
                      <a:pt x="0" y="206043"/>
                    </a:lnTo>
                    <a:close/>
                  </a:path>
                </a:pathLst>
              </a:custGeom>
              <a:solidFill>
                <a:srgbClr val="00793E"/>
              </a:solidFill>
            </p:spPr>
            <p:txBody>
              <a:bodyPr/>
              <a:lstStyle/>
              <a:p>
                <a:endParaRPr lang="en-AE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1406367" cy="2441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72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3620138" y="2335008"/>
              <a:ext cx="6524567" cy="1024011"/>
              <a:chOff x="0" y="0"/>
              <a:chExt cx="1288803" cy="202274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288803" cy="202274"/>
              </a:xfrm>
              <a:custGeom>
                <a:avLst/>
                <a:gdLst/>
                <a:ahLst/>
                <a:cxnLst/>
                <a:rect l="l" t="t" r="r" b="b"/>
                <a:pathLst>
                  <a:path w="1288803" h="202274">
                    <a:moveTo>
                      <a:pt x="0" y="0"/>
                    </a:moveTo>
                    <a:lnTo>
                      <a:pt x="1288803" y="0"/>
                    </a:lnTo>
                    <a:lnTo>
                      <a:pt x="1288803" y="202274"/>
                    </a:lnTo>
                    <a:lnTo>
                      <a:pt x="0" y="202274"/>
                    </a:lnTo>
                    <a:close/>
                  </a:path>
                </a:pathLst>
              </a:custGeom>
              <a:solidFill>
                <a:srgbClr val="0046AD"/>
              </a:solidFill>
            </p:spPr>
            <p:txBody>
              <a:bodyPr/>
              <a:lstStyle/>
              <a:p>
                <a:endParaRPr lang="en-AE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1288803" cy="2403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72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3806542" y="1419952"/>
              <a:ext cx="6933329" cy="764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78"/>
                </a:lnSpc>
              </a:pPr>
              <a:r>
                <a:rPr lang="en-US" sz="3198">
                  <a:solidFill>
                    <a:srgbClr val="FFFFFF"/>
                  </a:solidFill>
                  <a:latin typeface="Gotham Narrow 4"/>
                  <a:ea typeface="Gotham Narrow 4"/>
                  <a:cs typeface="Gotham Narrow 4"/>
                  <a:sym typeface="Gotham Narrow 4"/>
                </a:rPr>
                <a:t>Shaping Tomorrow’s Energy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3806542" y="2459663"/>
              <a:ext cx="6612932" cy="742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Gotham Narrow 2"/>
                  <a:ea typeface="Gotham Narrow 2"/>
                  <a:cs typeface="Gotham Narrow 2"/>
                  <a:sym typeface="Gotham Narrow 2"/>
                </a:rPr>
                <a:t>3–5 February 2026 | Kuwait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555833" y="-116238"/>
            <a:ext cx="12559600" cy="1077651"/>
            <a:chOff x="0" y="0"/>
            <a:chExt cx="6087407" cy="52231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087407" cy="522318"/>
            </a:xfrm>
            <a:custGeom>
              <a:avLst/>
              <a:gdLst/>
              <a:ahLst/>
              <a:cxnLst/>
              <a:rect l="l" t="t" r="r" b="b"/>
              <a:pathLst>
                <a:path w="6087407" h="522318">
                  <a:moveTo>
                    <a:pt x="0" y="0"/>
                  </a:moveTo>
                  <a:lnTo>
                    <a:pt x="6087407" y="0"/>
                  </a:lnTo>
                  <a:lnTo>
                    <a:pt x="6087407" y="522318"/>
                  </a:lnTo>
                  <a:lnTo>
                    <a:pt x="0" y="522318"/>
                  </a:lnTo>
                  <a:close/>
                </a:path>
              </a:pathLst>
            </a:custGeom>
            <a:solidFill>
              <a:srgbClr val="0D4C92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19050"/>
              <a:ext cx="6087407" cy="541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687139" y="114301"/>
            <a:ext cx="10055721" cy="643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29"/>
              </a:lnSpc>
            </a:pPr>
            <a:r>
              <a:rPr lang="en-US" sz="1947" spc="62" dirty="0">
                <a:solidFill>
                  <a:srgbClr val="FFFFFF"/>
                </a:solidFill>
                <a:latin typeface="Gotham Narrow 4"/>
                <a:ea typeface="Gotham Narrow 4"/>
                <a:cs typeface="Gotham Narrow 4"/>
                <a:sym typeface="Gotham Narrow 4"/>
              </a:rPr>
              <a:t>Under the Patronage of</a:t>
            </a:r>
          </a:p>
          <a:p>
            <a:pPr algn="ctr">
              <a:lnSpc>
                <a:spcPts val="2629"/>
              </a:lnSpc>
            </a:pPr>
            <a:r>
              <a:rPr lang="en-US" sz="1947" spc="62" dirty="0">
                <a:solidFill>
                  <a:srgbClr val="FFFFFF"/>
                </a:solidFill>
                <a:latin typeface="Gotham Narrow 4"/>
                <a:ea typeface="Gotham Narrow 4"/>
                <a:cs typeface="Gotham Narrow 4"/>
                <a:sym typeface="Gotham Narrow 4"/>
              </a:rPr>
              <a:t>His Highness Sheikh Ahmed Abdullah Al Ahmed Al Sabah, Prime Minister of Kuwait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1430000" cy="11430000"/>
          </a:xfrm>
          <a:custGeom>
            <a:avLst/>
            <a:gdLst/>
            <a:ahLst/>
            <a:cxnLst/>
            <a:rect l="l" t="t" r="r" b="b"/>
            <a:pathLst>
              <a:path w="11430000" h="11430000">
                <a:moveTo>
                  <a:pt x="0" y="0"/>
                </a:moveTo>
                <a:lnTo>
                  <a:pt x="11430000" y="0"/>
                </a:lnTo>
                <a:lnTo>
                  <a:pt x="11430000" y="11430000"/>
                </a:lnTo>
                <a:lnTo>
                  <a:pt x="0" y="1143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4889" b="-8488"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3" name="Group 3"/>
          <p:cNvGrpSpPr/>
          <p:nvPr/>
        </p:nvGrpSpPr>
        <p:grpSpPr>
          <a:xfrm>
            <a:off x="17934" y="0"/>
            <a:ext cx="11412066" cy="11430000"/>
            <a:chOff x="0" y="0"/>
            <a:chExt cx="9513862" cy="95288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513861" cy="9528813"/>
            </a:xfrm>
            <a:custGeom>
              <a:avLst/>
              <a:gdLst/>
              <a:ahLst/>
              <a:cxnLst/>
              <a:rect l="l" t="t" r="r" b="b"/>
              <a:pathLst>
                <a:path w="9513861" h="9528813">
                  <a:moveTo>
                    <a:pt x="0" y="0"/>
                  </a:moveTo>
                  <a:lnTo>
                    <a:pt x="9513861" y="0"/>
                  </a:lnTo>
                  <a:lnTo>
                    <a:pt x="9513861" y="9528813"/>
                  </a:lnTo>
                  <a:lnTo>
                    <a:pt x="0" y="9528813"/>
                  </a:lnTo>
                  <a:close/>
                </a:path>
              </a:pathLst>
            </a:custGeom>
            <a:solidFill>
              <a:srgbClr val="4D4D4F">
                <a:alpha val="60000"/>
              </a:srgbClr>
            </a:solid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5" name="Freeform 5"/>
          <p:cNvSpPr/>
          <p:nvPr/>
        </p:nvSpPr>
        <p:spPr>
          <a:xfrm>
            <a:off x="604514" y="1257300"/>
            <a:ext cx="3244345" cy="1296386"/>
          </a:xfrm>
          <a:custGeom>
            <a:avLst/>
            <a:gdLst/>
            <a:ahLst/>
            <a:cxnLst/>
            <a:rect l="l" t="t" r="r" b="b"/>
            <a:pathLst>
              <a:path w="3244345" h="1296386">
                <a:moveTo>
                  <a:pt x="0" y="0"/>
                </a:moveTo>
                <a:lnTo>
                  <a:pt x="3244345" y="0"/>
                </a:lnTo>
                <a:lnTo>
                  <a:pt x="3244345" y="1296386"/>
                </a:lnTo>
                <a:lnTo>
                  <a:pt x="0" y="12963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6" name="Freeform 6"/>
          <p:cNvSpPr/>
          <p:nvPr/>
        </p:nvSpPr>
        <p:spPr>
          <a:xfrm>
            <a:off x="8961853" y="1257300"/>
            <a:ext cx="1802723" cy="1669350"/>
          </a:xfrm>
          <a:custGeom>
            <a:avLst/>
            <a:gdLst/>
            <a:ahLst/>
            <a:cxnLst/>
            <a:rect l="l" t="t" r="r" b="b"/>
            <a:pathLst>
              <a:path w="1802723" h="1669350">
                <a:moveTo>
                  <a:pt x="0" y="0"/>
                </a:moveTo>
                <a:lnTo>
                  <a:pt x="1802723" y="0"/>
                </a:lnTo>
                <a:lnTo>
                  <a:pt x="1802723" y="1669350"/>
                </a:lnTo>
                <a:lnTo>
                  <a:pt x="0" y="16693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795" r="-19167"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7" name="Group 7"/>
          <p:cNvGrpSpPr/>
          <p:nvPr/>
        </p:nvGrpSpPr>
        <p:grpSpPr>
          <a:xfrm>
            <a:off x="742033" y="5951987"/>
            <a:ext cx="8539189" cy="768009"/>
            <a:chOff x="0" y="0"/>
            <a:chExt cx="2249005" cy="20227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49005" cy="202274"/>
            </a:xfrm>
            <a:custGeom>
              <a:avLst/>
              <a:gdLst/>
              <a:ahLst/>
              <a:cxnLst/>
              <a:rect l="l" t="t" r="r" b="b"/>
              <a:pathLst>
                <a:path w="2249005" h="202274">
                  <a:moveTo>
                    <a:pt x="0" y="0"/>
                  </a:moveTo>
                  <a:lnTo>
                    <a:pt x="2249005" y="0"/>
                  </a:lnTo>
                  <a:lnTo>
                    <a:pt x="2249005" y="202274"/>
                  </a:lnTo>
                  <a:lnTo>
                    <a:pt x="0" y="202274"/>
                  </a:lnTo>
                  <a:close/>
                </a:path>
              </a:pathLst>
            </a:custGeom>
            <a:solidFill>
              <a:srgbClr val="1CA3DD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249005" cy="240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2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42033" y="6893765"/>
            <a:ext cx="3643660" cy="364366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FC000"/>
              </a:solidFill>
              <a:prstDash val="solid"/>
              <a:miter/>
            </a:ln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900942" y="259838"/>
            <a:ext cx="1924544" cy="298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2"/>
              </a:lnSpc>
            </a:pPr>
            <a:r>
              <a:rPr lang="en-US" sz="1600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Host Organisation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42033" y="2455790"/>
            <a:ext cx="9123577" cy="3496197"/>
            <a:chOff x="0" y="0"/>
            <a:chExt cx="12164769" cy="466159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027937" cy="4661596"/>
            </a:xfrm>
            <a:custGeom>
              <a:avLst/>
              <a:gdLst/>
              <a:ahLst/>
              <a:cxnLst/>
              <a:rect l="l" t="t" r="r" b="b"/>
              <a:pathLst>
                <a:path w="4027937" h="4661596">
                  <a:moveTo>
                    <a:pt x="0" y="0"/>
                  </a:moveTo>
                  <a:lnTo>
                    <a:pt x="4027937" y="0"/>
                  </a:lnTo>
                  <a:lnTo>
                    <a:pt x="4027937" y="4661596"/>
                  </a:lnTo>
                  <a:lnTo>
                    <a:pt x="0" y="46615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61864"/>
              </a:stretch>
            </a:blipFill>
          </p:spPr>
          <p:txBody>
            <a:bodyPr/>
            <a:lstStyle/>
            <a:p>
              <a:endParaRPr lang="en-AE"/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3704397" y="1297247"/>
              <a:ext cx="8077715" cy="1043091"/>
              <a:chOff x="0" y="0"/>
              <a:chExt cx="1595598" cy="20604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595598" cy="206043"/>
              </a:xfrm>
              <a:custGeom>
                <a:avLst/>
                <a:gdLst/>
                <a:ahLst/>
                <a:cxnLst/>
                <a:rect l="l" t="t" r="r" b="b"/>
                <a:pathLst>
                  <a:path w="1595598" h="206043">
                    <a:moveTo>
                      <a:pt x="0" y="0"/>
                    </a:moveTo>
                    <a:lnTo>
                      <a:pt x="1595598" y="0"/>
                    </a:lnTo>
                    <a:lnTo>
                      <a:pt x="1595598" y="206043"/>
                    </a:lnTo>
                    <a:lnTo>
                      <a:pt x="0" y="206043"/>
                    </a:lnTo>
                    <a:close/>
                  </a:path>
                </a:pathLst>
              </a:custGeom>
              <a:solidFill>
                <a:srgbClr val="00793E"/>
              </a:solidFill>
            </p:spPr>
            <p:txBody>
              <a:bodyPr/>
              <a:lstStyle/>
              <a:p>
                <a:endParaRPr lang="en-AE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1595598" cy="2441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72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3704397" y="2340338"/>
              <a:ext cx="8460372" cy="1024011"/>
              <a:chOff x="0" y="0"/>
              <a:chExt cx="1671185" cy="202274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671185" cy="202274"/>
              </a:xfrm>
              <a:custGeom>
                <a:avLst/>
                <a:gdLst/>
                <a:ahLst/>
                <a:cxnLst/>
                <a:rect l="l" t="t" r="r" b="b"/>
                <a:pathLst>
                  <a:path w="1671185" h="202274">
                    <a:moveTo>
                      <a:pt x="0" y="0"/>
                    </a:moveTo>
                    <a:lnTo>
                      <a:pt x="1671185" y="0"/>
                    </a:lnTo>
                    <a:lnTo>
                      <a:pt x="1671185" y="202274"/>
                    </a:lnTo>
                    <a:lnTo>
                      <a:pt x="0" y="202274"/>
                    </a:lnTo>
                    <a:close/>
                  </a:path>
                </a:pathLst>
              </a:custGeom>
              <a:solidFill>
                <a:srgbClr val="0046AD"/>
              </a:solidFill>
            </p:spPr>
            <p:txBody>
              <a:bodyPr/>
              <a:lstStyle/>
              <a:p>
                <a:endParaRPr lang="en-AE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1671185" cy="2403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72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3890802" y="1425282"/>
              <a:ext cx="6933329" cy="764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78"/>
                </a:lnSpc>
              </a:pPr>
              <a:r>
                <a:rPr lang="en-US" sz="3198">
                  <a:solidFill>
                    <a:srgbClr val="FFFFFF"/>
                  </a:solidFill>
                  <a:latin typeface="Gotham Narrow 4"/>
                  <a:ea typeface="Gotham Narrow 4"/>
                  <a:cs typeface="Gotham Narrow 4"/>
                  <a:sym typeface="Gotham Narrow 4"/>
                </a:rPr>
                <a:t>Shaping Tomorrow’s Energy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890802" y="2464994"/>
              <a:ext cx="6612932" cy="742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Gotham Narrow 2"/>
                  <a:ea typeface="Gotham Narrow 2"/>
                  <a:cs typeface="Gotham Narrow 2"/>
                  <a:sym typeface="Gotham Narrow 2"/>
                </a:rPr>
                <a:t>3–5 February 2026 | Kuwait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988132" y="6096000"/>
            <a:ext cx="9298868" cy="571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spc="80" dirty="0">
                <a:solidFill>
                  <a:srgbClr val="FFFFFF"/>
                </a:solidFill>
                <a:latin typeface="Gotham Narrow 3"/>
                <a:ea typeface="Gotham Narrow 3"/>
                <a:cs typeface="Gotham Narrow 3"/>
                <a:sym typeface="Gotham Narrow 3"/>
              </a:rPr>
              <a:t>I’m Attending KOGS 2026—Join Me in Kuwait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647183" y="7843945"/>
            <a:ext cx="2397125" cy="16194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spc="80" dirty="0">
                <a:solidFill>
                  <a:srgbClr val="FFFFFF"/>
                </a:solidFill>
                <a:latin typeface="Gotham Narrow 4"/>
                <a:ea typeface="Gotham Narrow 4"/>
                <a:cs typeface="Gotham Narrow 4"/>
                <a:sym typeface="Gotham Narrow 4"/>
              </a:rPr>
              <a:t>Name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spc="80" dirty="0">
                <a:solidFill>
                  <a:srgbClr val="FFFFFF"/>
                </a:solidFill>
                <a:latin typeface="Gotham Narrow 4"/>
                <a:ea typeface="Gotham Narrow 4"/>
                <a:cs typeface="Gotham Narrow 4"/>
                <a:sym typeface="Gotham Narrow 4"/>
              </a:rPr>
              <a:t>Designation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spc="80" dirty="0">
                <a:solidFill>
                  <a:srgbClr val="FFFFFF"/>
                </a:solidFill>
                <a:latin typeface="Gotham Narrow 4"/>
                <a:ea typeface="Gotham Narrow 4"/>
                <a:cs typeface="Gotham Narrow 4"/>
                <a:sym typeface="Gotham Narrow 4"/>
              </a:rPr>
              <a:t>Company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900942" y="259838"/>
            <a:ext cx="1924544" cy="298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2"/>
              </a:lnSpc>
            </a:pPr>
            <a:r>
              <a:rPr lang="en-US" sz="1600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Host Organisation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-555833" y="-116238"/>
            <a:ext cx="12559600" cy="1077651"/>
            <a:chOff x="0" y="0"/>
            <a:chExt cx="6087407" cy="52231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087407" cy="522318"/>
            </a:xfrm>
            <a:custGeom>
              <a:avLst/>
              <a:gdLst/>
              <a:ahLst/>
              <a:cxnLst/>
              <a:rect l="l" t="t" r="r" b="b"/>
              <a:pathLst>
                <a:path w="6087407" h="522318">
                  <a:moveTo>
                    <a:pt x="0" y="0"/>
                  </a:moveTo>
                  <a:lnTo>
                    <a:pt x="6087407" y="0"/>
                  </a:lnTo>
                  <a:lnTo>
                    <a:pt x="6087407" y="522318"/>
                  </a:lnTo>
                  <a:lnTo>
                    <a:pt x="0" y="522318"/>
                  </a:lnTo>
                  <a:close/>
                </a:path>
              </a:pathLst>
            </a:custGeom>
            <a:solidFill>
              <a:srgbClr val="0D4C92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19050"/>
              <a:ext cx="6087407" cy="541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"/>
                </a:lnSpc>
              </a:pPr>
              <a:endParaRPr/>
            </a:p>
          </p:txBody>
        </p:sp>
      </p:grpSp>
      <p:sp>
        <p:nvSpPr>
          <p:cNvPr id="30" name="TextBox 28">
            <a:extLst>
              <a:ext uri="{FF2B5EF4-FFF2-40B4-BE49-F238E27FC236}">
                <a16:creationId xmlns:a16="http://schemas.microsoft.com/office/drawing/2014/main" id="{C44612C7-D24F-43FB-3B70-1CABCB9E2E8F}"/>
              </a:ext>
            </a:extLst>
          </p:cNvPr>
          <p:cNvSpPr txBox="1"/>
          <p:nvPr/>
        </p:nvSpPr>
        <p:spPr>
          <a:xfrm>
            <a:off x="687139" y="114301"/>
            <a:ext cx="10055721" cy="643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29"/>
              </a:lnSpc>
            </a:pPr>
            <a:r>
              <a:rPr lang="en-US" sz="1947" spc="62" dirty="0">
                <a:solidFill>
                  <a:srgbClr val="FFFFFF"/>
                </a:solidFill>
                <a:latin typeface="Gotham Narrow 4"/>
                <a:ea typeface="Gotham Narrow 4"/>
                <a:cs typeface="Gotham Narrow 4"/>
                <a:sym typeface="Gotham Narrow 4"/>
              </a:rPr>
              <a:t>Under the Patronage of</a:t>
            </a:r>
          </a:p>
          <a:p>
            <a:pPr algn="ctr">
              <a:lnSpc>
                <a:spcPts val="2629"/>
              </a:lnSpc>
            </a:pPr>
            <a:r>
              <a:rPr lang="en-US" sz="1947" spc="62" dirty="0">
                <a:solidFill>
                  <a:srgbClr val="FFFFFF"/>
                </a:solidFill>
                <a:latin typeface="Gotham Narrow 4"/>
                <a:ea typeface="Gotham Narrow 4"/>
                <a:cs typeface="Gotham Narrow 4"/>
                <a:sym typeface="Gotham Narrow 4"/>
              </a:rPr>
              <a:t>His Highness Sheikh Ahmed Abdullah Al Ahmed Al Sabah, Prime Minister of Kuwait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76</Words>
  <Application>Microsoft Office PowerPoint</Application>
  <PresentationFormat>Custom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Gotham Narrow 2</vt:lpstr>
      <vt:lpstr>Gotham Narrow 4</vt:lpstr>
      <vt:lpstr>Gotham Narrow 3</vt:lpstr>
      <vt:lpstr>Calibri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26KOGS Committee Socials 1200x1200</dc:title>
  <cp:lastModifiedBy>Rasha Salim</cp:lastModifiedBy>
  <cp:revision>2</cp:revision>
  <dcterms:created xsi:type="dcterms:W3CDTF">2006-08-16T00:00:00Z</dcterms:created>
  <dcterms:modified xsi:type="dcterms:W3CDTF">2025-09-15T10:57:09Z</dcterms:modified>
  <dc:identifier>DAGrd2vsIjo</dc:identifier>
</cp:coreProperties>
</file>