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6"/>
  </p:handout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F"/>
    <a:srgbClr val="0E3881"/>
    <a:srgbClr val="0046AD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788"/>
    <p:restoredTop sz="94676"/>
  </p:normalViewPr>
  <p:slideViewPr>
    <p:cSldViewPr snapToGrid="0" snapToObjects="1" showGuides="1">
      <p:cViewPr varScale="1">
        <p:scale>
          <a:sx n="75" d="100"/>
          <a:sy n="75" d="100"/>
        </p:scale>
        <p:origin x="376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0" d="100"/>
          <a:sy n="110" d="100"/>
        </p:scale>
        <p:origin x="31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 userDrawn="1"/>
        </p:nvSpPr>
        <p:spPr>
          <a:xfrm>
            <a:off x="0" y="0"/>
            <a:ext cx="11651057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4D4D4F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1070184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529242" y="170496"/>
            <a:ext cx="1266323" cy="506453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684555" y="229278"/>
            <a:ext cx="4036522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spc="100" dirty="0">
                <a:solidFill>
                  <a:schemeClr val="bg1"/>
                </a:solidFill>
              </a:rPr>
              <a:t>9–</a:t>
            </a:r>
            <a:r>
              <a:rPr lang="en-US" sz="1500" b="1" dirty="0">
                <a:solidFill>
                  <a:schemeClr val="bg1"/>
                </a:solidFill>
              </a:rPr>
              <a:t>11 June</a:t>
            </a:r>
            <a:r>
              <a:rPr lang="en-US" sz="1500" b="1" baseline="0" dirty="0">
                <a:solidFill>
                  <a:schemeClr val="bg1"/>
                </a:solidFill>
              </a:rPr>
              <a:t> 2026</a:t>
            </a:r>
            <a:endParaRPr lang="en-US" sz="1500" b="1" dirty="0">
              <a:solidFill>
                <a:schemeClr val="bg1"/>
              </a:solidFill>
            </a:endParaRPr>
          </a:p>
          <a:p>
            <a:r>
              <a:rPr lang="en-US" sz="1200" baseline="0" dirty="0">
                <a:solidFill>
                  <a:schemeClr val="bg1"/>
                </a:solidFill>
              </a:rPr>
              <a:t>Windsor Barra | Rio de Janeiro, Brazil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>
            <a:off x="6445106" y="229278"/>
            <a:ext cx="0" cy="492443"/>
          </a:xfrm>
          <a:prstGeom prst="line">
            <a:avLst/>
          </a:prstGeom>
          <a:ln w="381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2144672" y="129250"/>
            <a:ext cx="445468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baseline="0" dirty="0">
                <a:solidFill>
                  <a:schemeClr val="bg1"/>
                </a:solidFill>
              </a:rPr>
              <a:t>SPE Latin American and Caribbean </a:t>
            </a:r>
          </a:p>
          <a:p>
            <a:r>
              <a:rPr lang="en-US" sz="2000" b="1" baseline="0" dirty="0">
                <a:solidFill>
                  <a:schemeClr val="bg1"/>
                </a:solidFill>
              </a:rPr>
              <a:t>Petroleum Engineering Conference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3140AC49CE543B1CF3AF4CFF04C19" ma:contentTypeVersion="18" ma:contentTypeDescription="Create a new document." ma:contentTypeScope="" ma:versionID="0dbaf9d168c8558e927c89c3dbb84c49">
  <xsd:schema xmlns:xsd="http://www.w3.org/2001/XMLSchema" xmlns:xs="http://www.w3.org/2001/XMLSchema" xmlns:p="http://schemas.microsoft.com/office/2006/metadata/properties" xmlns:ns2="2f967e6e-a247-4839-a28f-084758a2dfc2" xmlns:ns3="2c7fbfaf-6671-4fb0-a7ef-f7a55ae4bb59" targetNamespace="http://schemas.microsoft.com/office/2006/metadata/properties" ma:root="true" ma:fieldsID="df8781e6bc2048b3ae683204eafe0093" ns2:_="" ns3:_="">
    <xsd:import namespace="2f967e6e-a247-4839-a28f-084758a2dfc2"/>
    <xsd:import namespace="2c7fbfaf-6671-4fb0-a7ef-f7a55ae4bb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67e6e-a247-4839-a28f-084758a2d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7737f22-6d05-4034-9402-ec8eae64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fbfaf-6671-4fb0-a7ef-f7a55ae4bb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b9f221c-0581-42ec-bade-dbfef26f65e8}" ma:internalName="TaxCatchAll" ma:showField="CatchAllData" ma:web="2c7fbfaf-6671-4fb0-a7ef-f7a55ae4bb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967e6e-a247-4839-a28f-084758a2dfc2">
      <Terms xmlns="http://schemas.microsoft.com/office/infopath/2007/PartnerControls"/>
    </lcf76f155ced4ddcb4097134ff3c332f>
    <TaxCatchAll xmlns="2c7fbfaf-6671-4fb0-a7ef-f7a55ae4bb59"/>
  </documentManagement>
</p:properties>
</file>

<file path=customXml/itemProps1.xml><?xml version="1.0" encoding="utf-8"?>
<ds:datastoreItem xmlns:ds="http://schemas.openxmlformats.org/officeDocument/2006/customXml" ds:itemID="{D46E8ACA-159B-4549-9241-F1E42C78D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67e6e-a247-4839-a28f-084758a2dfc2"/>
    <ds:schemaRef ds:uri="2c7fbfaf-6671-4fb0-a7ef-f7a55ae4b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CCA46B-CB4C-44E3-BD49-64D273DCFE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764951-7C08-4B94-B608-15CB70A20D3E}">
  <ds:schemaRefs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2c7fbfaf-6671-4fb0-a7ef-f7a55ae4bb59"/>
    <ds:schemaRef ds:uri="http://www.w3.org/XML/1998/namespace"/>
    <ds:schemaRef ds:uri="http://schemas.microsoft.com/office/2006/documentManagement/types"/>
    <ds:schemaRef ds:uri="2f967e6e-a247-4839-a28f-084758a2dfc2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Linzi Wright</cp:lastModifiedBy>
  <cp:revision>24</cp:revision>
  <dcterms:created xsi:type="dcterms:W3CDTF">2017-10-06T15:53:07Z</dcterms:created>
  <dcterms:modified xsi:type="dcterms:W3CDTF">2025-08-07T19:41:10Z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0x010100CF53140AC49CE543B1CF3AF4CFF04C19</vt:lpwstr>
  </property>
</Properties>
</file>