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handoutMasterIdLst>
    <p:handoutMasterId r:id="rId7"/>
  </p:handoutMasterIdLst>
  <p:sldIdLst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3881"/>
    <a:srgbClr val="4D4D4F"/>
    <a:srgbClr val="008345"/>
    <a:srgbClr val="0046AD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20"/>
    <p:restoredTop sz="94714"/>
  </p:normalViewPr>
  <p:slideViewPr>
    <p:cSldViewPr snapToGrid="0" snapToObjects="1" showGuides="1">
      <p:cViewPr varScale="1">
        <p:scale>
          <a:sx n="59" d="100"/>
          <a:sy n="59" d="100"/>
        </p:scale>
        <p:origin x="109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2" d="100"/>
          <a:sy n="92" d="100"/>
        </p:scale>
        <p:origin x="40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Woolsey" userId="32d58dde-73f5-46cc-beab-2500d8f5887f" providerId="ADAL" clId="{62ADEF46-9052-46C6-B25A-880A76B50B5E}"/>
    <pc:docChg chg="modMainMaster">
      <pc:chgData name="Matthew Woolsey" userId="32d58dde-73f5-46cc-beab-2500d8f5887f" providerId="ADAL" clId="{62ADEF46-9052-46C6-B25A-880A76B50B5E}" dt="2024-11-12T19:50:27.051" v="34" actId="20577"/>
      <pc:docMkLst>
        <pc:docMk/>
      </pc:docMkLst>
      <pc:sldMasterChg chg="modSp mod">
        <pc:chgData name="Matthew Woolsey" userId="32d58dde-73f5-46cc-beab-2500d8f5887f" providerId="ADAL" clId="{62ADEF46-9052-46C6-B25A-880A76B50B5E}" dt="2024-11-12T19:50:27.051" v="34" actId="20577"/>
        <pc:sldMasterMkLst>
          <pc:docMk/>
          <pc:sldMasterMk cId="1233805520" sldId="2147483648"/>
        </pc:sldMasterMkLst>
        <pc:spChg chg="mod">
          <ac:chgData name="Matthew Woolsey" userId="32d58dde-73f5-46cc-beab-2500d8f5887f" providerId="ADAL" clId="{62ADEF46-9052-46C6-B25A-880A76B50B5E}" dt="2024-11-12T19:50:27.051" v="34" actId="20577"/>
          <ac:spMkLst>
            <pc:docMk/>
            <pc:sldMasterMk cId="1233805520" sldId="2147483648"/>
            <ac:spMk id="38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90846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227622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9581"/>
            <a:ext cx="10515600" cy="5211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244009"/>
            <a:ext cx="2628900" cy="493295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244009"/>
            <a:ext cx="7734300" cy="493295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A45AE-88A5-494C-A19C-7633ED890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52A6E-FF12-7443-AC51-141942DB6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779D8-3C7A-1E4F-8D8D-6E856D2D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50487-B9DC-0440-8AB7-D88661852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D6F63-EBC8-344E-8FDE-DE7075CF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72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EA38-F3EC-F243-B2B6-9BFD930B0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DE96-815B-BC45-81F8-CB1238F0A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5FD20-CE05-BB40-8924-313F578AC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52F2-1596-E84B-BC1F-1702772B2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8824F-B3FC-2F44-9C9D-43CB503D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2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08FE3-B299-964D-A1B8-0CE94D7D0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3487E-3F3F-D548-8DD7-3233E9F9C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182D7-2A7B-AE42-8867-E25B7419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2CECF-C7BF-1041-95EB-B1725B35F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F9558-E153-6B4B-AA9A-902B2A92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00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E7D34-D015-3F4B-99EF-B76646BB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8DF7D-C5C1-344C-B605-0A91D09345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BCFC0-AD4B-D44C-AC74-82F105CBF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44D74-16F7-1A46-8052-C352ACE37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DC755E-3383-F349-A146-E67BD3409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6AAD2-28B9-C148-8A86-2FFC62EF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99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3A25D-7A0A-EC44-9CED-60EDAC99F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E6E11-FB61-9741-80A6-9CC0B419C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6F9BB-7070-B845-A943-28DC1BD11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EAD5FE-0A81-FB4C-B1F5-7D9B4493B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E081F-C9BD-034A-9323-1CCB2641E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AECD55-952D-3E4D-93D0-EF0C21BC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06197-733D-B342-9161-390059AF1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7585FF-CA88-A248-B76D-9E88722B4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24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9FBD7-2ED6-5743-9BB6-2A470AD06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42A322-75D6-F741-9BE5-543E1EDE6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AAA00-9B03-6C4D-B3ED-9773DF36D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8F825-1109-384C-B92C-AC841EC0C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33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5598A3-D7A4-9440-BF6E-09FF1EB84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A3F669-642C-D541-B0E3-C0432A57A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A4D07-DB47-5E4C-AE06-E41013702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53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5ACD9-9977-FE4E-A59E-B43E0EF8E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7FDCC-354A-EF4A-95EA-3A32B995A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AD5D98-5C3F-5045-92C1-BF80A1EAB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9B9A7-0CF8-2442-94AD-15E2D6C93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83C82-EAEF-5444-9D27-537E361A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81860-8206-2A41-9501-44DC51DAB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4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119888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25624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3BC33-4956-6244-9F26-68013F4A9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D04A5D-05B7-B84D-988E-BB04118FA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FCD12-FAC4-F54F-B9F7-6D2072C9D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E17A1-5729-6A4D-B26A-F24208F8B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483B2-4DA0-484E-99C2-BD322424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B4DA2-332A-1047-9E62-D6C0932E5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656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52EBD-245E-A240-A839-4E9C2F842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B18E1-7AE9-AD43-8B43-8E657576E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EBC59-E83D-4647-A47A-103D56436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12384-C26C-C84A-9852-2152ED729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30B86-43F2-2142-B3AA-AD99C9F5C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1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548C83-ADFA-C74E-BF4E-5FE2924C2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6F0255-0FC5-D143-ABB9-1DA7480705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034D8-DAFF-E84B-87EE-052358762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6609A-A948-2449-B296-E432008CE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9FB29-6770-C941-9883-D433F130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9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2744"/>
            <a:ext cx="10515600" cy="4679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201479"/>
            <a:ext cx="10515600" cy="4892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344" y="1268893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FE73BF4E-78E3-2A2B-1E6D-4A02B0312BCB}"/>
              </a:ext>
            </a:extLst>
          </p:cNvPr>
          <p:cNvSpPr/>
          <p:nvPr userDrawn="1"/>
        </p:nvSpPr>
        <p:spPr>
          <a:xfrm rot="10800000">
            <a:off x="10038339" y="7023"/>
            <a:ext cx="3576620" cy="874064"/>
          </a:xfrm>
          <a:custGeom>
            <a:avLst/>
            <a:gdLst>
              <a:gd name="connsiteX0" fmla="*/ 7926024 w 11484943"/>
              <a:gd name="connsiteY0" fmla="*/ 12357 h 874064"/>
              <a:gd name="connsiteX1" fmla="*/ 11442959 w 11484943"/>
              <a:gd name="connsiteY1" fmla="*/ 0 h 874064"/>
              <a:gd name="connsiteX2" fmla="*/ 11442957 w 11484943"/>
              <a:gd name="connsiteY2" fmla="*/ 2 h 874064"/>
              <a:gd name="connsiteX3" fmla="*/ 11484943 w 11484943"/>
              <a:gd name="connsiteY3" fmla="*/ 2 h 874064"/>
              <a:gd name="connsiteX4" fmla="*/ 10819716 w 11484943"/>
              <a:gd name="connsiteY4" fmla="*/ 874061 h 874064"/>
              <a:gd name="connsiteX5" fmla="*/ 9665196 w 11484943"/>
              <a:gd name="connsiteY5" fmla="*/ 874061 h 874064"/>
              <a:gd name="connsiteX6" fmla="*/ 9665194 w 11484943"/>
              <a:gd name="connsiteY6" fmla="*/ 874064 h 874064"/>
              <a:gd name="connsiteX7" fmla="*/ 41984 w 11484943"/>
              <a:gd name="connsiteY7" fmla="*/ 874064 h 874064"/>
              <a:gd name="connsiteX8" fmla="*/ 41984 w 11484943"/>
              <a:gd name="connsiteY8" fmla="*/ 874062 h 874064"/>
              <a:gd name="connsiteX9" fmla="*/ 0 w 11484943"/>
              <a:gd name="connsiteY9" fmla="*/ 874062 h 874064"/>
              <a:gd name="connsiteX10" fmla="*/ 0 w 11484943"/>
              <a:gd name="connsiteY10" fmla="*/ 3 h 874064"/>
              <a:gd name="connsiteX11" fmla="*/ 1154522 w 11484943"/>
              <a:gd name="connsiteY11" fmla="*/ 3 h 874064"/>
              <a:gd name="connsiteX12" fmla="*/ 7926024 w 11484943"/>
              <a:gd name="connsiteY12" fmla="*/ 12357 h 874064"/>
              <a:gd name="connsiteX0" fmla="*/ 7926024 w 11484943"/>
              <a:gd name="connsiteY0" fmla="*/ 12357 h 874064"/>
              <a:gd name="connsiteX1" fmla="*/ 11442959 w 11484943"/>
              <a:gd name="connsiteY1" fmla="*/ 0 h 874064"/>
              <a:gd name="connsiteX2" fmla="*/ 11442957 w 11484943"/>
              <a:gd name="connsiteY2" fmla="*/ 2 h 874064"/>
              <a:gd name="connsiteX3" fmla="*/ 11484943 w 11484943"/>
              <a:gd name="connsiteY3" fmla="*/ 2 h 874064"/>
              <a:gd name="connsiteX4" fmla="*/ 10819716 w 11484943"/>
              <a:gd name="connsiteY4" fmla="*/ 874061 h 874064"/>
              <a:gd name="connsiteX5" fmla="*/ 9665196 w 11484943"/>
              <a:gd name="connsiteY5" fmla="*/ 874061 h 874064"/>
              <a:gd name="connsiteX6" fmla="*/ 9665194 w 11484943"/>
              <a:gd name="connsiteY6" fmla="*/ 874064 h 874064"/>
              <a:gd name="connsiteX7" fmla="*/ 41984 w 11484943"/>
              <a:gd name="connsiteY7" fmla="*/ 874064 h 874064"/>
              <a:gd name="connsiteX8" fmla="*/ 41984 w 11484943"/>
              <a:gd name="connsiteY8" fmla="*/ 874062 h 874064"/>
              <a:gd name="connsiteX9" fmla="*/ 7339913 w 11484943"/>
              <a:gd name="connsiteY9" fmla="*/ 861705 h 874064"/>
              <a:gd name="connsiteX10" fmla="*/ 0 w 11484943"/>
              <a:gd name="connsiteY10" fmla="*/ 3 h 874064"/>
              <a:gd name="connsiteX11" fmla="*/ 1154522 w 11484943"/>
              <a:gd name="connsiteY11" fmla="*/ 3 h 874064"/>
              <a:gd name="connsiteX12" fmla="*/ 7926024 w 11484943"/>
              <a:gd name="connsiteY12" fmla="*/ 12357 h 874064"/>
              <a:gd name="connsiteX0" fmla="*/ 7926024 w 11484943"/>
              <a:gd name="connsiteY0" fmla="*/ 12357 h 874064"/>
              <a:gd name="connsiteX1" fmla="*/ 11442959 w 11484943"/>
              <a:gd name="connsiteY1" fmla="*/ 0 h 874064"/>
              <a:gd name="connsiteX2" fmla="*/ 11442957 w 11484943"/>
              <a:gd name="connsiteY2" fmla="*/ 2 h 874064"/>
              <a:gd name="connsiteX3" fmla="*/ 11484943 w 11484943"/>
              <a:gd name="connsiteY3" fmla="*/ 2 h 874064"/>
              <a:gd name="connsiteX4" fmla="*/ 10819716 w 11484943"/>
              <a:gd name="connsiteY4" fmla="*/ 874061 h 874064"/>
              <a:gd name="connsiteX5" fmla="*/ 9665196 w 11484943"/>
              <a:gd name="connsiteY5" fmla="*/ 874061 h 874064"/>
              <a:gd name="connsiteX6" fmla="*/ 9665194 w 11484943"/>
              <a:gd name="connsiteY6" fmla="*/ 874064 h 874064"/>
              <a:gd name="connsiteX7" fmla="*/ 41984 w 11484943"/>
              <a:gd name="connsiteY7" fmla="*/ 874064 h 874064"/>
              <a:gd name="connsiteX8" fmla="*/ 7339913 w 11484943"/>
              <a:gd name="connsiteY8" fmla="*/ 861705 h 874064"/>
              <a:gd name="connsiteX9" fmla="*/ 0 w 11484943"/>
              <a:gd name="connsiteY9" fmla="*/ 3 h 874064"/>
              <a:gd name="connsiteX10" fmla="*/ 1154522 w 11484943"/>
              <a:gd name="connsiteY10" fmla="*/ 3 h 874064"/>
              <a:gd name="connsiteX11" fmla="*/ 7926024 w 11484943"/>
              <a:gd name="connsiteY11" fmla="*/ 12357 h 874064"/>
              <a:gd name="connsiteX0" fmla="*/ 7926024 w 11484943"/>
              <a:gd name="connsiteY0" fmla="*/ 12357 h 874064"/>
              <a:gd name="connsiteX1" fmla="*/ 11442959 w 11484943"/>
              <a:gd name="connsiteY1" fmla="*/ 0 h 874064"/>
              <a:gd name="connsiteX2" fmla="*/ 11442957 w 11484943"/>
              <a:gd name="connsiteY2" fmla="*/ 2 h 874064"/>
              <a:gd name="connsiteX3" fmla="*/ 11484943 w 11484943"/>
              <a:gd name="connsiteY3" fmla="*/ 2 h 874064"/>
              <a:gd name="connsiteX4" fmla="*/ 10819716 w 11484943"/>
              <a:gd name="connsiteY4" fmla="*/ 874061 h 874064"/>
              <a:gd name="connsiteX5" fmla="*/ 9665196 w 11484943"/>
              <a:gd name="connsiteY5" fmla="*/ 874061 h 874064"/>
              <a:gd name="connsiteX6" fmla="*/ 9665194 w 11484943"/>
              <a:gd name="connsiteY6" fmla="*/ 874064 h 874064"/>
              <a:gd name="connsiteX7" fmla="*/ 7339913 w 11484943"/>
              <a:gd name="connsiteY7" fmla="*/ 861705 h 874064"/>
              <a:gd name="connsiteX8" fmla="*/ 0 w 11484943"/>
              <a:gd name="connsiteY8" fmla="*/ 3 h 874064"/>
              <a:gd name="connsiteX9" fmla="*/ 1154522 w 11484943"/>
              <a:gd name="connsiteY9" fmla="*/ 3 h 874064"/>
              <a:gd name="connsiteX10" fmla="*/ 7926024 w 11484943"/>
              <a:gd name="connsiteY10" fmla="*/ 12357 h 874064"/>
              <a:gd name="connsiteX0" fmla="*/ 6771502 w 10330421"/>
              <a:gd name="connsiteY0" fmla="*/ 12357 h 874064"/>
              <a:gd name="connsiteX1" fmla="*/ 10288437 w 10330421"/>
              <a:gd name="connsiteY1" fmla="*/ 0 h 874064"/>
              <a:gd name="connsiteX2" fmla="*/ 10288435 w 10330421"/>
              <a:gd name="connsiteY2" fmla="*/ 2 h 874064"/>
              <a:gd name="connsiteX3" fmla="*/ 10330421 w 10330421"/>
              <a:gd name="connsiteY3" fmla="*/ 2 h 874064"/>
              <a:gd name="connsiteX4" fmla="*/ 9665194 w 10330421"/>
              <a:gd name="connsiteY4" fmla="*/ 874061 h 874064"/>
              <a:gd name="connsiteX5" fmla="*/ 8510674 w 10330421"/>
              <a:gd name="connsiteY5" fmla="*/ 874061 h 874064"/>
              <a:gd name="connsiteX6" fmla="*/ 8510672 w 10330421"/>
              <a:gd name="connsiteY6" fmla="*/ 874064 h 874064"/>
              <a:gd name="connsiteX7" fmla="*/ 6185391 w 10330421"/>
              <a:gd name="connsiteY7" fmla="*/ 861705 h 874064"/>
              <a:gd name="connsiteX8" fmla="*/ 0 w 10330421"/>
              <a:gd name="connsiteY8" fmla="*/ 3 h 874064"/>
              <a:gd name="connsiteX9" fmla="*/ 6771502 w 10330421"/>
              <a:gd name="connsiteY9" fmla="*/ 12357 h 874064"/>
              <a:gd name="connsiteX0" fmla="*/ 586111 w 4145030"/>
              <a:gd name="connsiteY0" fmla="*/ 12357 h 874064"/>
              <a:gd name="connsiteX1" fmla="*/ 4103046 w 4145030"/>
              <a:gd name="connsiteY1" fmla="*/ 0 h 874064"/>
              <a:gd name="connsiteX2" fmla="*/ 4103044 w 4145030"/>
              <a:gd name="connsiteY2" fmla="*/ 2 h 874064"/>
              <a:gd name="connsiteX3" fmla="*/ 4145030 w 4145030"/>
              <a:gd name="connsiteY3" fmla="*/ 2 h 874064"/>
              <a:gd name="connsiteX4" fmla="*/ 3479803 w 4145030"/>
              <a:gd name="connsiteY4" fmla="*/ 874061 h 874064"/>
              <a:gd name="connsiteX5" fmla="*/ 2325283 w 4145030"/>
              <a:gd name="connsiteY5" fmla="*/ 874061 h 874064"/>
              <a:gd name="connsiteX6" fmla="*/ 2325281 w 4145030"/>
              <a:gd name="connsiteY6" fmla="*/ 874064 h 874064"/>
              <a:gd name="connsiteX7" fmla="*/ 0 w 4145030"/>
              <a:gd name="connsiteY7" fmla="*/ 861705 h 874064"/>
              <a:gd name="connsiteX8" fmla="*/ 215409 w 4145030"/>
              <a:gd name="connsiteY8" fmla="*/ 24717 h 874064"/>
              <a:gd name="connsiteX9" fmla="*/ 586111 w 4145030"/>
              <a:gd name="connsiteY9" fmla="*/ 12357 h 874064"/>
              <a:gd name="connsiteX0" fmla="*/ 586111 w 4145030"/>
              <a:gd name="connsiteY0" fmla="*/ 12357 h 874064"/>
              <a:gd name="connsiteX1" fmla="*/ 4103046 w 4145030"/>
              <a:gd name="connsiteY1" fmla="*/ 0 h 874064"/>
              <a:gd name="connsiteX2" fmla="*/ 4103044 w 4145030"/>
              <a:gd name="connsiteY2" fmla="*/ 2 h 874064"/>
              <a:gd name="connsiteX3" fmla="*/ 4145030 w 4145030"/>
              <a:gd name="connsiteY3" fmla="*/ 2 h 874064"/>
              <a:gd name="connsiteX4" fmla="*/ 3479803 w 4145030"/>
              <a:gd name="connsiteY4" fmla="*/ 874061 h 874064"/>
              <a:gd name="connsiteX5" fmla="*/ 2325283 w 4145030"/>
              <a:gd name="connsiteY5" fmla="*/ 874061 h 874064"/>
              <a:gd name="connsiteX6" fmla="*/ 2325281 w 4145030"/>
              <a:gd name="connsiteY6" fmla="*/ 874064 h 874064"/>
              <a:gd name="connsiteX7" fmla="*/ 0 w 4145030"/>
              <a:gd name="connsiteY7" fmla="*/ 861705 h 874064"/>
              <a:gd name="connsiteX8" fmla="*/ 586111 w 4145030"/>
              <a:gd name="connsiteY8" fmla="*/ 12357 h 874064"/>
              <a:gd name="connsiteX0" fmla="*/ 17701 w 3576620"/>
              <a:gd name="connsiteY0" fmla="*/ 12357 h 874064"/>
              <a:gd name="connsiteX1" fmla="*/ 3534636 w 3576620"/>
              <a:gd name="connsiteY1" fmla="*/ 0 h 874064"/>
              <a:gd name="connsiteX2" fmla="*/ 3534634 w 3576620"/>
              <a:gd name="connsiteY2" fmla="*/ 2 h 874064"/>
              <a:gd name="connsiteX3" fmla="*/ 3576620 w 3576620"/>
              <a:gd name="connsiteY3" fmla="*/ 2 h 874064"/>
              <a:gd name="connsiteX4" fmla="*/ 2911393 w 3576620"/>
              <a:gd name="connsiteY4" fmla="*/ 874061 h 874064"/>
              <a:gd name="connsiteX5" fmla="*/ 1756873 w 3576620"/>
              <a:gd name="connsiteY5" fmla="*/ 874061 h 874064"/>
              <a:gd name="connsiteX6" fmla="*/ 1756871 w 3576620"/>
              <a:gd name="connsiteY6" fmla="*/ 874064 h 874064"/>
              <a:gd name="connsiteX7" fmla="*/ 0 w 3576620"/>
              <a:gd name="connsiteY7" fmla="*/ 849349 h 874064"/>
              <a:gd name="connsiteX8" fmla="*/ 17701 w 3576620"/>
              <a:gd name="connsiteY8" fmla="*/ 12357 h 87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76620" h="874064">
                <a:moveTo>
                  <a:pt x="17701" y="12357"/>
                </a:moveTo>
                <a:lnTo>
                  <a:pt x="3534636" y="0"/>
                </a:lnTo>
                <a:lnTo>
                  <a:pt x="3534634" y="2"/>
                </a:lnTo>
                <a:lnTo>
                  <a:pt x="3576620" y="2"/>
                </a:lnTo>
                <a:lnTo>
                  <a:pt x="2911393" y="874061"/>
                </a:lnTo>
                <a:lnTo>
                  <a:pt x="1756873" y="874061"/>
                </a:lnTo>
                <a:cubicBezTo>
                  <a:pt x="1756872" y="874062"/>
                  <a:pt x="1756872" y="874063"/>
                  <a:pt x="1756871" y="874064"/>
                </a:cubicBezTo>
                <a:lnTo>
                  <a:pt x="0" y="849349"/>
                </a:lnTo>
                <a:lnTo>
                  <a:pt x="17701" y="12357"/>
                </a:lnTo>
                <a:close/>
              </a:path>
            </a:pathLst>
          </a:custGeom>
          <a:solidFill>
            <a:srgbClr val="0E3881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 userDrawn="1"/>
        </p:nvSpPr>
        <p:spPr>
          <a:xfrm>
            <a:off x="-925140" y="0"/>
            <a:ext cx="11484943" cy="874064"/>
          </a:xfrm>
          <a:custGeom>
            <a:avLst/>
            <a:gdLst/>
            <a:ahLst/>
            <a:cxnLst/>
            <a:rect l="l" t="t" r="r" b="b"/>
            <a:pathLst>
              <a:path w="11484943" h="874064">
                <a:moveTo>
                  <a:pt x="1154522" y="0"/>
                </a:moveTo>
                <a:lnTo>
                  <a:pt x="11442959" y="0"/>
                </a:lnTo>
                <a:lnTo>
                  <a:pt x="11442957" y="2"/>
                </a:lnTo>
                <a:lnTo>
                  <a:pt x="11484943" y="2"/>
                </a:lnTo>
                <a:lnTo>
                  <a:pt x="10819716" y="874061"/>
                </a:lnTo>
                <a:lnTo>
                  <a:pt x="9665196" y="874061"/>
                </a:lnTo>
                <a:lnTo>
                  <a:pt x="9665194" y="874064"/>
                </a:lnTo>
                <a:lnTo>
                  <a:pt x="41984" y="874064"/>
                </a:lnTo>
                <a:lnTo>
                  <a:pt x="41984" y="874062"/>
                </a:lnTo>
                <a:lnTo>
                  <a:pt x="0" y="874062"/>
                </a:lnTo>
                <a:lnTo>
                  <a:pt x="0" y="3"/>
                </a:lnTo>
                <a:lnTo>
                  <a:pt x="1154522" y="3"/>
                </a:lnTo>
                <a:close/>
              </a:path>
            </a:pathLst>
          </a:custGeom>
          <a:solidFill>
            <a:srgbClr val="4D4D4F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11645710" y="555874"/>
            <a:ext cx="180939" cy="184666"/>
          </a:xfrm>
          <a:prstGeom prst="rect">
            <a:avLst/>
          </a:prstGeom>
        </p:spPr>
        <p:txBody>
          <a:bodyPr wrap="none" lIns="0" tIns="0" rIns="0" bIns="0" anchor="b" anchorCtr="0">
            <a:spAutoFit/>
          </a:bodyPr>
          <a:lstStyle/>
          <a:p>
            <a:pPr algn="ctr"/>
            <a:fld id="{E16A8759-7B44-BB4A-AA3A-C8FDA7FC6F4E}" type="slidenum">
              <a:rPr lang="en-US" sz="12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200" dirty="0">
              <a:latin typeface="+mj-lt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360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1832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V="1">
            <a:off x="6096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5400000" flipV="1">
            <a:off x="-297546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5400000" flipV="1">
            <a:off x="12481107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5400000" flipV="1">
            <a:off x="12481107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 userDrawn="1"/>
        </p:nvSpPr>
        <p:spPr>
          <a:xfrm>
            <a:off x="3425876" y="169931"/>
            <a:ext cx="7389332" cy="5293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100" b="1" dirty="0">
                <a:solidFill>
                  <a:schemeClr val="bg1"/>
                </a:solidFill>
              </a:rPr>
              <a:t>2026 SPE Permian Basin Energy Conference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40" b="0" spc="10" baseline="0" dirty="0">
                <a:solidFill>
                  <a:schemeClr val="bg1"/>
                </a:solidFill>
              </a:rPr>
              <a:t>22–24 September 2026  |  Bush Convention Center, Midland, Texas, USA</a:t>
            </a:r>
            <a:endParaRPr lang="en-US" sz="2100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C4E0C3-C77F-A81F-933A-E5DE436D247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6795" y="36841"/>
            <a:ext cx="2069753" cy="82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08C848-24EE-B946-8AB8-84304F620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52D25B-8B49-224C-A856-A1C46DD8C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94452-6CD9-894D-AE45-0A18E3AE1C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B845B-AE1B-5048-AB5E-3922A79F47AA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4CB22-35EE-4F47-A8B2-08C522D81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CB0E2-0123-D943-8125-0F882717C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2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5920" y="-4876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PE Conference Templates">
      <a:dk1>
        <a:srgbClr val="4D4D4F"/>
      </a:dk1>
      <a:lt1>
        <a:sysClr val="window" lastClr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53140AC49CE543B1CF3AF4CFF04C19" ma:contentTypeVersion="15" ma:contentTypeDescription="Create a new document." ma:contentTypeScope="" ma:versionID="efad363c246a546593c66d3b3541f0fa">
  <xsd:schema xmlns:xsd="http://www.w3.org/2001/XMLSchema" xmlns:xs="http://www.w3.org/2001/XMLSchema" xmlns:p="http://schemas.microsoft.com/office/2006/metadata/properties" xmlns:ns2="2f967e6e-a247-4839-a28f-084758a2dfc2" xmlns:ns3="2c7fbfaf-6671-4fb0-a7ef-f7a55ae4bb59" targetNamespace="http://schemas.microsoft.com/office/2006/metadata/properties" ma:root="true" ma:fieldsID="aca29b557ac5951a7a7f145a3171f0e9" ns2:_="" ns3:_="">
    <xsd:import namespace="2f967e6e-a247-4839-a28f-084758a2dfc2"/>
    <xsd:import namespace="2c7fbfaf-6671-4fb0-a7ef-f7a55ae4bb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67e6e-a247-4839-a28f-084758a2df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7737f22-6d05-4034-9402-ec8eae64a2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fbfaf-6671-4fb0-a7ef-f7a55ae4bb5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b9f221c-0581-42ec-bade-dbfef26f65e8}" ma:internalName="TaxCatchAll" ma:showField="CatchAllData" ma:web="2c7fbfaf-6671-4fb0-a7ef-f7a55ae4bb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c7fbfaf-6671-4fb0-a7ef-f7a55ae4bb59" xsi:nil="true"/>
    <lcf76f155ced4ddcb4097134ff3c332f xmlns="2f967e6e-a247-4839-a28f-084758a2dfc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4F8750D-FD14-42D4-BB01-D1F349C1CE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67e6e-a247-4839-a28f-084758a2dfc2"/>
    <ds:schemaRef ds:uri="2c7fbfaf-6671-4fb0-a7ef-f7a55ae4bb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19C8FB-E0F9-402D-90FB-3E3C1D71C6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82D8EE-E586-4CC8-BC05-906B319F8CBA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c7fbfaf-6671-4fb0-a7ef-f7a55ae4bb59"/>
    <ds:schemaRef ds:uri="2f967e6e-a247-4839-a28f-084758a2dfc2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Mridula Deb Nath</cp:lastModifiedBy>
  <cp:revision>26</cp:revision>
  <dcterms:created xsi:type="dcterms:W3CDTF">2017-10-06T15:53:07Z</dcterms:created>
  <dcterms:modified xsi:type="dcterms:W3CDTF">2026-01-28T16:49:52Z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0x010100CF53140AC49CE543B1CF3AF4CFF04C19</vt:lpwstr>
  </property>
</Properties>
</file>