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182A"/>
    <a:srgbClr val="FFFFFF"/>
    <a:srgbClr val="4D4D4F"/>
    <a:srgbClr val="0E3881"/>
    <a:srgbClr val="0046AD"/>
    <a:srgbClr val="008345"/>
    <a:srgbClr val="F0A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9BC9D2-8512-917A-FEAF-5491A73262BB}" v="1" dt="2025-09-04T14:26:39.729"/>
    <p1510:client id="{ECA970B8-245A-448A-B6AB-6234A5AF88A7}" v="26" dt="2025-09-04T14:32:37.9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63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zi Wright" userId="S::lwright@spe.org::16dd12c8-6d2d-4c71-97dd-a8496672e773" providerId="AD" clId="Web-{9F9BC9D2-8512-917A-FEAF-5491A73262BB}"/>
    <pc:docChg chg="modSld">
      <pc:chgData name="Linzi Wright" userId="S::lwright@spe.org::16dd12c8-6d2d-4c71-97dd-a8496672e773" providerId="AD" clId="Web-{9F9BC9D2-8512-917A-FEAF-5491A73262BB}" dt="2025-09-04T14:26:39.729" v="0"/>
      <pc:docMkLst>
        <pc:docMk/>
      </pc:docMkLst>
      <pc:sldChg chg="mod modClrScheme chgLayout">
        <pc:chgData name="Linzi Wright" userId="S::lwright@spe.org::16dd12c8-6d2d-4c71-97dd-a8496672e773" providerId="AD" clId="Web-{9F9BC9D2-8512-917A-FEAF-5491A73262BB}" dt="2025-09-04T14:26:39.729" v="0"/>
        <pc:sldMkLst>
          <pc:docMk/>
          <pc:sldMk cId="1501715478" sldId="258"/>
        </pc:sldMkLst>
      </pc:sldChg>
    </pc:docChg>
  </pc:docChgLst>
  <pc:docChgLst>
    <pc:chgData name="Linzi Wright" userId="16dd12c8-6d2d-4c71-97dd-a8496672e773" providerId="ADAL" clId="{7143C288-DB1C-4953-88C6-12F749E39D58}"/>
    <pc:docChg chg="modMainMaster">
      <pc:chgData name="Linzi Wright" userId="16dd12c8-6d2d-4c71-97dd-a8496672e773" providerId="ADAL" clId="{7143C288-DB1C-4953-88C6-12F749E39D58}" dt="2025-09-04T14:32:37.992" v="25" actId="1076"/>
      <pc:docMkLst>
        <pc:docMk/>
      </pc:docMkLst>
      <pc:sldMasterChg chg="addSp delSp modSp mod">
        <pc:chgData name="Linzi Wright" userId="16dd12c8-6d2d-4c71-97dd-a8496672e773" providerId="ADAL" clId="{7143C288-DB1C-4953-88C6-12F749E39D58}" dt="2025-09-04T14:32:37.992" v="25" actId="1076"/>
        <pc:sldMasterMkLst>
          <pc:docMk/>
          <pc:sldMasterMk cId="1233805520" sldId="2147483648"/>
        </pc:sldMasterMkLst>
        <pc:spChg chg="add del mod">
          <ac:chgData name="Linzi Wright" userId="16dd12c8-6d2d-4c71-97dd-a8496672e773" providerId="ADAL" clId="{7143C288-DB1C-4953-88C6-12F749E39D58}" dt="2025-09-04T14:32:04.514" v="17" actId="478"/>
          <ac:spMkLst>
            <pc:docMk/>
            <pc:sldMasterMk cId="1233805520" sldId="2147483648"/>
            <ac:spMk id="2" creationId="{BED491F3-DF9E-D3CD-BB60-53C5C1993691}"/>
          </ac:spMkLst>
        </pc:spChg>
        <pc:spChg chg="mod">
          <ac:chgData name="Linzi Wright" userId="16dd12c8-6d2d-4c71-97dd-a8496672e773" providerId="ADAL" clId="{7143C288-DB1C-4953-88C6-12F749E39D58}" dt="2025-09-04T14:29:46.310" v="11" actId="20577"/>
          <ac:spMkLst>
            <pc:docMk/>
            <pc:sldMasterMk cId="1233805520" sldId="2147483648"/>
            <ac:spMk id="13" creationId="{00000000-0000-0000-0000-000000000000}"/>
          </ac:spMkLst>
        </pc:spChg>
        <pc:picChg chg="add mod">
          <ac:chgData name="Linzi Wright" userId="16dd12c8-6d2d-4c71-97dd-a8496672e773" providerId="ADAL" clId="{7143C288-DB1C-4953-88C6-12F749E39D58}" dt="2025-09-04T14:32:37.992" v="25" actId="1076"/>
          <ac:picMkLst>
            <pc:docMk/>
            <pc:sldMasterMk cId="1233805520" sldId="2147483648"/>
            <ac:picMk id="5" creationId="{C272D98E-A621-8E0F-B954-0309559E1C31}"/>
          </ac:picMkLst>
        </pc:picChg>
        <pc:picChg chg="del mod">
          <ac:chgData name="Linzi Wright" userId="16dd12c8-6d2d-4c71-97dd-a8496672e773" providerId="ADAL" clId="{7143C288-DB1C-4953-88C6-12F749E39D58}" dt="2025-09-04T14:32:04.514" v="17" actId="478"/>
          <ac:picMkLst>
            <pc:docMk/>
            <pc:sldMasterMk cId="1233805520" sldId="2147483648"/>
            <ac:picMk id="28" creationId="{00000000-0000-0000-0000-000000000000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44F1B-6222-8046-9F90-D0EC86C1B889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BC5A6-D99D-C049-B864-F62FA786E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22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88999F-1AD7-41A6-8D2E-98B0F023DDFC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721420-A096-4C20-B492-4B588EBA1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33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721420-A096-4C20-B492-4B588EBA18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364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1090846" y="1775012"/>
            <a:ext cx="4873625" cy="311943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6227622" y="1775012"/>
            <a:ext cx="4873625" cy="311943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extLst>
    <p:ext uri="{DCECCB84-F9BA-43D5-87BE-67443E8EF086}">
      <p15:sldGuideLst xmlns:p15="http://schemas.microsoft.com/office/powerpoint/2012/main">
        <p15:guide id="1" orient="horz" pos="381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555E330-9B16-5952-4E93-440716B9B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08/19/2025</a:t>
            </a:r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07A0B11-4A51-C128-C50C-6CFC6C8354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08/19/2025</a:t>
            </a:r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360" y="1198880"/>
            <a:ext cx="11369040" cy="5019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360" y="1825624"/>
            <a:ext cx="11369040" cy="469709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08/19/2025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623FB0-C6E0-9C5A-9D11-7C2758BF99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08/19/2025</a:t>
            </a:r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D7BBFED-7CF7-9285-B6B7-512E921A14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08/19/2025</a:t>
            </a:r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8489842-5DE3-E235-D517-F52405C737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08/19/2025</a:t>
            </a:r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999B303-3C26-6C48-E8C2-73D721306A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08/19/2025</a:t>
            </a:r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FEE90D7-4E42-0D45-2023-972F0C0310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08/19/2025</a:t>
            </a:r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C112CFA3-13E2-A3CC-97DF-B0D85E36C6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08/19/2025</a:t>
            </a:r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24"/>
          <p:cNvSpPr/>
          <p:nvPr userDrawn="1"/>
        </p:nvSpPr>
        <p:spPr>
          <a:xfrm>
            <a:off x="0" y="0"/>
            <a:ext cx="11651057" cy="874064"/>
          </a:xfrm>
          <a:custGeom>
            <a:avLst/>
            <a:gdLst/>
            <a:ahLst/>
            <a:cxnLst/>
            <a:rect l="l" t="t" r="r" b="b"/>
            <a:pathLst>
              <a:path w="11484943" h="874064">
                <a:moveTo>
                  <a:pt x="1154522" y="0"/>
                </a:moveTo>
                <a:lnTo>
                  <a:pt x="11442959" y="0"/>
                </a:lnTo>
                <a:lnTo>
                  <a:pt x="11442957" y="2"/>
                </a:lnTo>
                <a:lnTo>
                  <a:pt x="11484943" y="2"/>
                </a:lnTo>
                <a:lnTo>
                  <a:pt x="10819716" y="874061"/>
                </a:lnTo>
                <a:lnTo>
                  <a:pt x="9665196" y="874061"/>
                </a:lnTo>
                <a:lnTo>
                  <a:pt x="9665194" y="874064"/>
                </a:lnTo>
                <a:lnTo>
                  <a:pt x="41984" y="874064"/>
                </a:lnTo>
                <a:lnTo>
                  <a:pt x="41984" y="874062"/>
                </a:lnTo>
                <a:lnTo>
                  <a:pt x="0" y="874062"/>
                </a:lnTo>
                <a:lnTo>
                  <a:pt x="0" y="3"/>
                </a:lnTo>
                <a:lnTo>
                  <a:pt x="1154522" y="3"/>
                </a:lnTo>
                <a:close/>
              </a:path>
            </a:pathLst>
          </a:custGeom>
          <a:solidFill>
            <a:srgbClr val="D7182A"/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 userDrawn="1"/>
        </p:nvSpPr>
        <p:spPr>
          <a:xfrm rot="10800000">
            <a:off x="11070184" y="-2"/>
            <a:ext cx="2461845" cy="874060"/>
          </a:xfrm>
          <a:custGeom>
            <a:avLst/>
            <a:gdLst>
              <a:gd name="connsiteX0" fmla="*/ 1796618 w 2461845"/>
              <a:gd name="connsiteY0" fmla="*/ 758952 h 758952"/>
              <a:gd name="connsiteX1" fmla="*/ 0 w 2461845"/>
              <a:gd name="connsiteY1" fmla="*/ 758952 h 758952"/>
              <a:gd name="connsiteX2" fmla="*/ 0 w 2461845"/>
              <a:gd name="connsiteY2" fmla="*/ 0 h 758952"/>
              <a:gd name="connsiteX3" fmla="*/ 2461845 w 2461845"/>
              <a:gd name="connsiteY3" fmla="*/ 0 h 758952"/>
              <a:gd name="connsiteX0" fmla="*/ 1796618 w 2461845"/>
              <a:gd name="connsiteY0" fmla="*/ 758952 h 758952"/>
              <a:gd name="connsiteX1" fmla="*/ 797668 w 2461845"/>
              <a:gd name="connsiteY1" fmla="*/ 758952 h 758952"/>
              <a:gd name="connsiteX2" fmla="*/ 0 w 2461845"/>
              <a:gd name="connsiteY2" fmla="*/ 0 h 758952"/>
              <a:gd name="connsiteX3" fmla="*/ 2461845 w 2461845"/>
              <a:gd name="connsiteY3" fmla="*/ 0 h 758952"/>
              <a:gd name="connsiteX4" fmla="*/ 1796618 w 2461845"/>
              <a:gd name="connsiteY4" fmla="*/ 758952 h 758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1845" h="758952">
                <a:moveTo>
                  <a:pt x="1796618" y="758952"/>
                </a:moveTo>
                <a:lnTo>
                  <a:pt x="797668" y="758952"/>
                </a:lnTo>
                <a:lnTo>
                  <a:pt x="0" y="0"/>
                </a:lnTo>
                <a:lnTo>
                  <a:pt x="2461845" y="0"/>
                </a:lnTo>
                <a:lnTo>
                  <a:pt x="1796618" y="758952"/>
                </a:lnTo>
                <a:close/>
              </a:path>
            </a:pathLst>
          </a:custGeom>
          <a:solidFill>
            <a:srgbClr val="0E388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11651061" y="344695"/>
            <a:ext cx="180939" cy="184666"/>
          </a:xfrm>
          <a:prstGeom prst="rect">
            <a:avLst/>
          </a:prstGeom>
        </p:spPr>
        <p:txBody>
          <a:bodyPr wrap="none" lIns="0" tIns="0" rIns="0" bIns="0" anchor="b" anchorCtr="0">
            <a:spAutoFit/>
          </a:bodyPr>
          <a:lstStyle/>
          <a:p>
            <a:pPr algn="ctr"/>
            <a:fld id="{E16A8759-7B44-BB4A-AA3A-C8FDA7FC6F4E}" type="slidenum">
              <a:rPr lang="en-US" sz="1200" smtClean="0">
                <a:solidFill>
                  <a:schemeClr val="bg1"/>
                </a:solidFill>
                <a:latin typeface="+mj-lt"/>
              </a:rPr>
              <a:pPr algn="ctr"/>
              <a:t>‹#›</a:t>
            </a:fld>
            <a:endParaRPr lang="en-US" sz="1200">
              <a:latin typeface="+mj-lt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684555" y="229278"/>
            <a:ext cx="4036522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500" b="1" spc="100" dirty="0">
                <a:solidFill>
                  <a:schemeClr val="bg1"/>
                </a:solidFill>
              </a:rPr>
              <a:t>25 - 27 </a:t>
            </a:r>
            <a:r>
              <a:rPr lang="en-US" sz="1500" b="1" dirty="0">
                <a:solidFill>
                  <a:schemeClr val="bg1"/>
                </a:solidFill>
              </a:rPr>
              <a:t>August</a:t>
            </a:r>
            <a:r>
              <a:rPr lang="en-US" sz="1500" b="1" baseline="0" dirty="0">
                <a:solidFill>
                  <a:schemeClr val="bg1"/>
                </a:solidFill>
              </a:rPr>
              <a:t> 2026</a:t>
            </a:r>
            <a:endParaRPr lang="en-US" sz="1500" b="1" dirty="0">
              <a:solidFill>
                <a:schemeClr val="bg1"/>
              </a:solidFill>
            </a:endParaRPr>
          </a:p>
          <a:p>
            <a:r>
              <a:rPr lang="en-US" sz="1200" baseline="0" dirty="0">
                <a:solidFill>
                  <a:schemeClr val="bg1"/>
                </a:solidFill>
              </a:rPr>
              <a:t>Galveston Island Convention Center | Galveston, TX, USA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 flipV="1">
            <a:off x="360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 flipV="1">
            <a:off x="360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V="1">
            <a:off x="11832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 flipV="1">
            <a:off x="11832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 flipV="1">
            <a:off x="6096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 flipV="1">
            <a:off x="6096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rot="5400000" flipV="1">
            <a:off x="-297546" y="1054056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rot="5400000" flipV="1">
            <a:off x="-297546" y="3249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rot="5400000" flipV="1">
            <a:off x="-297546" y="6318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 rot="5400000" flipV="1">
            <a:off x="12481107" y="3249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rot="5400000" flipV="1">
            <a:off x="12481107" y="6318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 rot="5400000" flipV="1">
            <a:off x="12481107" y="1054056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 userDrawn="1"/>
        </p:nvCxnSpPr>
        <p:spPr>
          <a:xfrm>
            <a:off x="6445106" y="229278"/>
            <a:ext cx="0" cy="492443"/>
          </a:xfrm>
          <a:prstGeom prst="line">
            <a:avLst/>
          </a:prstGeom>
          <a:ln w="381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 userDrawn="1"/>
        </p:nvSpPr>
        <p:spPr>
          <a:xfrm>
            <a:off x="1641311" y="283138"/>
            <a:ext cx="4454689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baseline="0">
                <a:solidFill>
                  <a:schemeClr val="bg1"/>
                </a:solidFill>
              </a:rPr>
              <a:t>SPE Subsea Well Intervention Symposium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A57DB7C-42C8-5877-C45D-560A95C6DED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236" y="200806"/>
            <a:ext cx="886968" cy="472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1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75920" y="-48768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1715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SPE Conference Templates">
      <a:dk1>
        <a:srgbClr val="4D4D4F"/>
      </a:dk1>
      <a:lt1>
        <a:sysClr val="window" lastClr="FFFFFF"/>
      </a:lt1>
      <a:dk2>
        <a:srgbClr val="0046AD"/>
      </a:dk2>
      <a:lt2>
        <a:srgbClr val="EFEEED"/>
      </a:lt2>
      <a:accent1>
        <a:srgbClr val="F0AB00"/>
      </a:accent1>
      <a:accent2>
        <a:srgbClr val="F9D380"/>
      </a:accent2>
      <a:accent3>
        <a:srgbClr val="797DB0"/>
      </a:accent3>
      <a:accent4>
        <a:srgbClr val="363635"/>
      </a:accent4>
      <a:accent5>
        <a:srgbClr val="696968"/>
      </a:accent5>
      <a:accent6>
        <a:srgbClr val="A8A7A7"/>
      </a:accent6>
      <a:hlink>
        <a:srgbClr val="132E77"/>
      </a:hlink>
      <a:folHlink>
        <a:srgbClr val="797D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800" b="0" i="0" kern="1200" dirty="0" smtClean="0">
            <a:solidFill>
              <a:schemeClr val="tx1"/>
            </a:solidFill>
            <a:effectLst/>
            <a:latin typeface="+mn-lt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f967e6e-a247-4839-a28f-084758a2dfc2">
      <Terms xmlns="http://schemas.microsoft.com/office/infopath/2007/PartnerControls"/>
    </lcf76f155ced4ddcb4097134ff3c332f>
    <TaxCatchAll xmlns="2c7fbfaf-6671-4fb0-a7ef-f7a55ae4bb5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53140AC49CE543B1CF3AF4CFF04C19" ma:contentTypeVersion="18" ma:contentTypeDescription="Create a new document." ma:contentTypeScope="" ma:versionID="0dbaf9d168c8558e927c89c3dbb84c49">
  <xsd:schema xmlns:xsd="http://www.w3.org/2001/XMLSchema" xmlns:xs="http://www.w3.org/2001/XMLSchema" xmlns:p="http://schemas.microsoft.com/office/2006/metadata/properties" xmlns:ns2="2f967e6e-a247-4839-a28f-084758a2dfc2" xmlns:ns3="2c7fbfaf-6671-4fb0-a7ef-f7a55ae4bb59" targetNamespace="http://schemas.microsoft.com/office/2006/metadata/properties" ma:root="true" ma:fieldsID="df8781e6bc2048b3ae683204eafe0093" ns2:_="" ns3:_="">
    <xsd:import namespace="2f967e6e-a247-4839-a28f-084758a2dfc2"/>
    <xsd:import namespace="2c7fbfaf-6671-4fb0-a7ef-f7a55ae4bb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67e6e-a247-4839-a28f-084758a2df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7737f22-6d05-4034-9402-ec8eae64a2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7fbfaf-6671-4fb0-a7ef-f7a55ae4bb5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db9f221c-0581-42ec-bade-dbfef26f65e8}" ma:internalName="TaxCatchAll" ma:showField="CatchAllData" ma:web="2c7fbfaf-6671-4fb0-a7ef-f7a55ae4bb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331B31A-263A-4A50-9A7B-BB1B703E1617}">
  <ds:schemaRefs>
    <ds:schemaRef ds:uri="2c7fbfaf-6671-4fb0-a7ef-f7a55ae4bb59"/>
    <ds:schemaRef ds:uri="2f967e6e-a247-4839-a28f-084758a2dfc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B081311-28A0-4CE5-BA2D-006BD3471C1A}">
  <ds:schemaRefs>
    <ds:schemaRef ds:uri="2c7fbfaf-6671-4fb0-a7ef-f7a55ae4bb59"/>
    <ds:schemaRef ds:uri="2f967e6e-a247-4839-a28f-084758a2dfc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FB4AE2C-2FC7-4892-9C75-F78F6B0982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Ivaylo Lazarov</dc:creator>
  <cp:lastModifiedBy>Rosario Tejada</cp:lastModifiedBy>
  <cp:revision>3</cp:revision>
  <dcterms:created xsi:type="dcterms:W3CDTF">2017-10-06T15:53:07Z</dcterms:created>
  <dcterms:modified xsi:type="dcterms:W3CDTF">2026-04-23T16:34:57Z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0x010100CF53140AC49CE543B1CF3AF4CFF04C19</vt:lpwstr>
  </property>
  <property fmtid="{D5CDD505-2E9C-101B-9397-08002B2CF9AE}" pid="3" name="MediaServiceImageTags">
    <vt:lpwstr/>
  </property>
</Properties>
</file>