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0287000"/>
  <p:notesSz cx="6858000" cy="9144000"/>
  <p:embeddedFontLst>
    <p:embeddedFont>
      <p:font typeface="Gotham Narrow 1" panose="020B0604020202020204" charset="0"/>
      <p:regular r:id="rId3"/>
    </p:embeddedFont>
    <p:embeddedFont>
      <p:font typeface="Gotham Narrow 2" panose="020B0604020202020204" charset="0"/>
      <p:regular r:id="rId4"/>
    </p:embeddedFont>
    <p:embeddedFont>
      <p:font typeface="Gotham Narrow 3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221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0" cy="2821217"/>
            <a:chOff x="0" y="0"/>
            <a:chExt cx="10222112" cy="2803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22112" cy="2803421"/>
            </a:xfrm>
            <a:custGeom>
              <a:avLst/>
              <a:gdLst/>
              <a:ahLst/>
              <a:cxnLst/>
              <a:rect l="l" t="t" r="r" b="b"/>
              <a:pathLst>
                <a:path w="10222112" h="2803421">
                  <a:moveTo>
                    <a:pt x="0" y="0"/>
                  </a:moveTo>
                  <a:lnTo>
                    <a:pt x="10222112" y="0"/>
                  </a:lnTo>
                  <a:lnTo>
                    <a:pt x="10222112" y="2803421"/>
                  </a:lnTo>
                  <a:lnTo>
                    <a:pt x="0" y="2803421"/>
                  </a:lnTo>
                  <a:close/>
                </a:path>
              </a:pathLst>
            </a:custGeom>
            <a:solidFill>
              <a:srgbClr val="D7182A">
                <a:alpha val="89804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2510926"/>
            <a:ext cx="10287000" cy="7776073"/>
          </a:xfrm>
          <a:custGeom>
            <a:avLst/>
            <a:gdLst/>
            <a:ahLst/>
            <a:cxnLst/>
            <a:rect l="l" t="t" r="r" b="b"/>
            <a:pathLst>
              <a:path w="18582355" h="10043000">
                <a:moveTo>
                  <a:pt x="0" y="0"/>
                </a:moveTo>
                <a:lnTo>
                  <a:pt x="18582355" y="0"/>
                </a:lnTo>
                <a:lnTo>
                  <a:pt x="18582355" y="10042999"/>
                </a:lnTo>
                <a:lnTo>
                  <a:pt x="0" y="10042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590" t="-5267" r="-51048" b="-29152"/>
            </a:stretch>
          </a:blipFill>
        </p:spPr>
        <p:txBody>
          <a:bodyPr/>
          <a:lstStyle/>
          <a:p>
            <a:endParaRPr lang="en-AE" dirty="0"/>
          </a:p>
        </p:txBody>
      </p:sp>
      <p:grpSp>
        <p:nvGrpSpPr>
          <p:cNvPr id="5" name="Group 5"/>
          <p:cNvGrpSpPr/>
          <p:nvPr/>
        </p:nvGrpSpPr>
        <p:grpSpPr>
          <a:xfrm>
            <a:off x="0" y="2510926"/>
            <a:ext cx="10287000" cy="620583"/>
            <a:chOff x="0" y="0"/>
            <a:chExt cx="9510350" cy="5737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0350" cy="573730"/>
            </a:xfrm>
            <a:custGeom>
              <a:avLst/>
              <a:gdLst/>
              <a:ahLst/>
              <a:cxnLst/>
              <a:rect l="l" t="t" r="r" b="b"/>
              <a:pathLst>
                <a:path w="9510350" h="573730">
                  <a:moveTo>
                    <a:pt x="0" y="0"/>
                  </a:moveTo>
                  <a:lnTo>
                    <a:pt x="9510350" y="0"/>
                  </a:lnTo>
                  <a:lnTo>
                    <a:pt x="9510350" y="573730"/>
                  </a:lnTo>
                  <a:lnTo>
                    <a:pt x="0" y="57373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7" name="Freeform 7"/>
          <p:cNvSpPr/>
          <p:nvPr/>
        </p:nvSpPr>
        <p:spPr>
          <a:xfrm>
            <a:off x="140275" y="552205"/>
            <a:ext cx="2592275" cy="1540638"/>
          </a:xfrm>
          <a:custGeom>
            <a:avLst/>
            <a:gdLst/>
            <a:ahLst/>
            <a:cxnLst/>
            <a:rect l="l" t="t" r="r" b="b"/>
            <a:pathLst>
              <a:path w="2592275" h="1540638">
                <a:moveTo>
                  <a:pt x="0" y="0"/>
                </a:moveTo>
                <a:lnTo>
                  <a:pt x="2592275" y="0"/>
                </a:lnTo>
                <a:lnTo>
                  <a:pt x="2592275" y="1540637"/>
                </a:lnTo>
                <a:lnTo>
                  <a:pt x="0" y="15406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TextBox 8"/>
          <p:cNvSpPr txBox="1"/>
          <p:nvPr/>
        </p:nvSpPr>
        <p:spPr>
          <a:xfrm>
            <a:off x="3068772" y="584454"/>
            <a:ext cx="7081928" cy="166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22"/>
              </a:lnSpc>
            </a:pPr>
            <a:r>
              <a:rPr lang="en-US" sz="5100" spc="-102" dirty="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Subsea Well Intervention Symposium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50552" y="2552700"/>
            <a:ext cx="6727549" cy="556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04"/>
              </a:lnSpc>
              <a:spcBef>
                <a:spcPct val="0"/>
              </a:spcBef>
            </a:pPr>
            <a:r>
              <a:rPr lang="en-US" sz="2860" spc="-57" dirty="0">
                <a:solidFill>
                  <a:srgbClr val="545454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25–27 August 2026 | Galveston, Texas, USA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952" y="3131508"/>
            <a:ext cx="10271048" cy="7155492"/>
            <a:chOff x="0" y="0"/>
            <a:chExt cx="10222112" cy="7121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22112" cy="7121399"/>
            </a:xfrm>
            <a:custGeom>
              <a:avLst/>
              <a:gdLst/>
              <a:ahLst/>
              <a:cxnLst/>
              <a:rect l="l" t="t" r="r" b="b"/>
              <a:pathLst>
                <a:path w="10222112" h="7121399">
                  <a:moveTo>
                    <a:pt x="0" y="0"/>
                  </a:moveTo>
                  <a:lnTo>
                    <a:pt x="10222112" y="0"/>
                  </a:lnTo>
                  <a:lnTo>
                    <a:pt x="10222112" y="7121399"/>
                  </a:lnTo>
                  <a:lnTo>
                    <a:pt x="0" y="7121399"/>
                  </a:lnTo>
                  <a:close/>
                </a:path>
              </a:pathLst>
            </a:custGeom>
            <a:solidFill>
              <a:srgbClr val="D7182A">
                <a:alpha val="50980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17394" y="4145006"/>
            <a:ext cx="8777867" cy="342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00"/>
              </a:lnSpc>
            </a:pPr>
            <a:r>
              <a:rPr lang="en-US" sz="10573" spc="-211" dirty="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WE'RE EXHIBITING!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5857" y="7991504"/>
            <a:ext cx="5627188" cy="1514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5"/>
              </a:lnSpc>
            </a:pPr>
            <a:r>
              <a:rPr lang="en-US" sz="4132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Speak to our dedicated </a:t>
            </a:r>
          </a:p>
          <a:p>
            <a:pPr algn="l">
              <a:lnSpc>
                <a:spcPts val="5785"/>
              </a:lnSpc>
            </a:pPr>
            <a:r>
              <a:rPr lang="en-US" sz="4132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team in the exhibit hall.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545015" y="8093161"/>
            <a:ext cx="2850246" cy="1463377"/>
            <a:chOff x="0" y="0"/>
            <a:chExt cx="1913890" cy="982632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49148" cy="919132"/>
            </a:xfrm>
            <a:custGeom>
              <a:avLst/>
              <a:gdLst/>
              <a:ahLst/>
              <a:cxnLst/>
              <a:rect l="l" t="t" r="r" b="b"/>
              <a:pathLst>
                <a:path w="1849148" h="919132">
                  <a:moveTo>
                    <a:pt x="1757680" y="919132"/>
                  </a:moveTo>
                  <a:lnTo>
                    <a:pt x="92710" y="919132"/>
                  </a:lnTo>
                  <a:cubicBezTo>
                    <a:pt x="41910" y="919132"/>
                    <a:pt x="0" y="877222"/>
                    <a:pt x="0" y="82642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825152"/>
                  </a:lnTo>
                  <a:cubicBezTo>
                    <a:pt x="1850390" y="877222"/>
                    <a:pt x="1808480" y="919132"/>
                    <a:pt x="1757680" y="91913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913890" cy="982632"/>
            </a:xfrm>
            <a:custGeom>
              <a:avLst/>
              <a:gdLst/>
              <a:ahLst/>
              <a:cxnLst/>
              <a:rect l="l" t="t" r="r" b="b"/>
              <a:pathLst>
                <a:path w="1913890" h="982632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858172"/>
                  </a:lnTo>
                  <a:cubicBezTo>
                    <a:pt x="1854200" y="893732"/>
                    <a:pt x="1824990" y="922942"/>
                    <a:pt x="1789430" y="922942"/>
                  </a:cubicBezTo>
                  <a:lnTo>
                    <a:pt x="124460" y="922942"/>
                  </a:lnTo>
                  <a:cubicBezTo>
                    <a:pt x="88900" y="922942"/>
                    <a:pt x="59690" y="893732"/>
                    <a:pt x="59690" y="85817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58172"/>
                  </a:lnTo>
                  <a:cubicBezTo>
                    <a:pt x="0" y="926752"/>
                    <a:pt x="55880" y="982632"/>
                    <a:pt x="124460" y="982632"/>
                  </a:cubicBezTo>
                  <a:lnTo>
                    <a:pt x="1789430" y="982632"/>
                  </a:lnTo>
                  <a:cubicBezTo>
                    <a:pt x="1858010" y="982632"/>
                    <a:pt x="1913890" y="926752"/>
                    <a:pt x="1913890" y="858172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715231" y="8296826"/>
            <a:ext cx="2509813" cy="90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  <a:spcBef>
                <a:spcPct val="0"/>
              </a:spcBef>
            </a:pPr>
            <a:r>
              <a:rPr lang="en-US" sz="2443">
                <a:solidFill>
                  <a:srgbClr val="FF1616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INSERT COMPANY LOGO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Gotham Narrow 2</vt:lpstr>
      <vt:lpstr>Gotham Narrow 1</vt:lpstr>
      <vt:lpstr>Arial</vt:lpstr>
      <vt:lpstr>Gotham Narrow 3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26SSI Social Post - SPEX (Square)</dc:title>
  <cp:lastModifiedBy>Mridula Deb Nath</cp:lastModifiedBy>
  <cp:revision>2</cp:revision>
  <dcterms:created xsi:type="dcterms:W3CDTF">2006-08-16T00:00:00Z</dcterms:created>
  <dcterms:modified xsi:type="dcterms:W3CDTF">2026-06-01T14:18:37Z</dcterms:modified>
  <dc:identifier>DAHKNGL4O88</dc:identifier>
</cp:coreProperties>
</file>