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A0"/>
    <a:srgbClr val="008345"/>
    <a:srgbClr val="0E3881"/>
    <a:srgbClr val="0046AD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88"/>
    <p:restoredTop sz="94676"/>
  </p:normalViewPr>
  <p:slideViewPr>
    <p:cSldViewPr snapToGrid="0" snapToObjects="1" showGuides="1">
      <p:cViewPr varScale="1">
        <p:scale>
          <a:sx n="70" d="100"/>
          <a:sy n="70" d="100"/>
        </p:scale>
        <p:origin x="73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D3F740-3863-F726-5CE8-34D6151730DB}"/>
              </a:ext>
            </a:extLst>
          </p:cNvPr>
          <p:cNvSpPr/>
          <p:nvPr userDrawn="1"/>
        </p:nvSpPr>
        <p:spPr>
          <a:xfrm>
            <a:off x="0" y="0"/>
            <a:ext cx="12192000" cy="17716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1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0081A0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0" y="204421"/>
            <a:ext cx="886968" cy="47244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507457" y="184418"/>
            <a:ext cx="524549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kern="1600" spc="170" dirty="0">
                <a:solidFill>
                  <a:schemeClr val="bg1"/>
                </a:solidFill>
              </a:rPr>
              <a:t>5–7 </a:t>
            </a:r>
            <a:r>
              <a:rPr lang="en-US" sz="1800" b="1" dirty="0">
                <a:solidFill>
                  <a:schemeClr val="bg1"/>
                </a:solidFill>
              </a:rPr>
              <a:t>March 2024</a:t>
            </a:r>
          </a:p>
          <a:p>
            <a:r>
              <a:rPr lang="en-US" sz="1400" dirty="0">
                <a:solidFill>
                  <a:schemeClr val="bg1"/>
                </a:solidFill>
              </a:rPr>
              <a:t>Galveston Island Convention</a:t>
            </a:r>
            <a:r>
              <a:rPr lang="en-US" sz="1400" baseline="0" dirty="0">
                <a:solidFill>
                  <a:schemeClr val="bg1"/>
                </a:solidFill>
              </a:rPr>
              <a:t> Center, Galveston, Texas, USA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6109074" y="200966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2719869" y="184418"/>
            <a:ext cx="305101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IADC/SPE International Drilling Conference and Exhibition</a:t>
            </a:r>
          </a:p>
        </p:txBody>
      </p:sp>
      <p:pic>
        <p:nvPicPr>
          <p:cNvPr id="2" name="Picture 1" descr="IADC_Logo_V_Reverse_CMYK_TM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460" y="184418"/>
            <a:ext cx="450828" cy="49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6145-3DEF-0D1F-CA52-2BED6275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9FE-72A8-12CC-8BC0-743BCE9B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47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90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DeFord</dc:creator>
  <cp:lastModifiedBy>Rosario Tejada</cp:lastModifiedBy>
  <cp:revision>23</cp:revision>
  <dcterms:created xsi:type="dcterms:W3CDTF">2022-03-01T00:01:16Z</dcterms:created>
  <dcterms:modified xsi:type="dcterms:W3CDTF">2024-02-05T22:36:26Z</dcterms:modified>
</cp:coreProperties>
</file>