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Gotham Narrow 1" charset="1" panose="00000000000000000000"/>
      <p:regular r:id="rId8"/>
    </p:embeddedFont>
    <p:embeddedFont>
      <p:font typeface="Gotham Narrow 2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3" t="-30516" r="-606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95978" y="2199493"/>
            <a:ext cx="18879956" cy="6003599"/>
            <a:chOff x="0" y="0"/>
            <a:chExt cx="7539031" cy="23973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539031" cy="2397321"/>
            </a:xfrm>
            <a:custGeom>
              <a:avLst/>
              <a:gdLst/>
              <a:ahLst/>
              <a:cxnLst/>
              <a:rect r="r" b="b" t="t" l="l"/>
              <a:pathLst>
                <a:path h="2397321" w="7539031">
                  <a:moveTo>
                    <a:pt x="0" y="0"/>
                  </a:moveTo>
                  <a:lnTo>
                    <a:pt x="7539031" y="0"/>
                  </a:lnTo>
                  <a:lnTo>
                    <a:pt x="7539031" y="2397321"/>
                  </a:lnTo>
                  <a:lnTo>
                    <a:pt x="0" y="2397321"/>
                  </a:lnTo>
                  <a:close/>
                </a:path>
              </a:pathLst>
            </a:custGeom>
            <a:solidFill>
              <a:srgbClr val="008345">
                <a:alpha val="74902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363627" y="619631"/>
            <a:ext cx="2974373" cy="1154563"/>
            <a:chOff x="0" y="0"/>
            <a:chExt cx="3965831" cy="15394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942119" y="0"/>
              <a:ext cx="1023712" cy="1539417"/>
            </a:xfrm>
            <a:custGeom>
              <a:avLst/>
              <a:gdLst/>
              <a:ahLst/>
              <a:cxnLst/>
              <a:rect r="r" b="b" t="t" l="l"/>
              <a:pathLst>
                <a:path h="1539417" w="1023712">
                  <a:moveTo>
                    <a:pt x="0" y="0"/>
                  </a:moveTo>
                  <a:lnTo>
                    <a:pt x="1023712" y="0"/>
                  </a:lnTo>
                  <a:lnTo>
                    <a:pt x="1023712" y="1539417"/>
                  </a:lnTo>
                  <a:lnTo>
                    <a:pt x="0" y="1539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528965"/>
              <a:ext cx="2478806" cy="414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4"/>
                </a:lnSpc>
              </a:pPr>
              <a:r>
                <a:rPr lang="en-US" sz="1774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Host Organisation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13208" y="8541332"/>
            <a:ext cx="2724793" cy="1178100"/>
            <a:chOff x="0" y="0"/>
            <a:chExt cx="3633057" cy="1570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666448"/>
              <a:ext cx="3569809" cy="904352"/>
            </a:xfrm>
            <a:custGeom>
              <a:avLst/>
              <a:gdLst/>
              <a:ahLst/>
              <a:cxnLst/>
              <a:rect r="r" b="b" t="t" l="l"/>
              <a:pathLst>
                <a:path h="904352" w="3569809">
                  <a:moveTo>
                    <a:pt x="0" y="0"/>
                  </a:moveTo>
                  <a:lnTo>
                    <a:pt x="3569809" y="0"/>
                  </a:lnTo>
                  <a:lnTo>
                    <a:pt x="3569809" y="904352"/>
                  </a:lnTo>
                  <a:lnTo>
                    <a:pt x="0" y="904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74739" y="-66675"/>
              <a:ext cx="3458318" cy="4083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en-US" sz="1780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Destination Partner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378193" y="4939766"/>
            <a:ext cx="9531614" cy="571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68"/>
              </a:lnSpc>
              <a:spcBef>
                <a:spcPct val="0"/>
              </a:spcBef>
            </a:pPr>
            <a:r>
              <a:rPr lang="en-US" sz="3048" spc="-60">
                <a:solidFill>
                  <a:srgbClr val="F0AB00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10–12 September 2024 | Abu Dhabi, United Arab Emirates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49607" y="2447695"/>
            <a:ext cx="1458878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-215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 International Health, Safety, Environment, and Sustainability Conference and Exhibition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04567" y="4249795"/>
            <a:ext cx="16478866" cy="54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9"/>
              </a:lnSpc>
            </a:pPr>
            <a:r>
              <a:rPr lang="en-US" sz="3353" spc="-144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HSE and Sustainability Excellence: Empowerment through Leadership, Diversity, and Innovation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79347" y="8541332"/>
            <a:ext cx="11841248" cy="1262883"/>
            <a:chOff x="0" y="0"/>
            <a:chExt cx="15788330" cy="168384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6495217" y="-66675"/>
              <a:ext cx="2797897" cy="4083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2"/>
                </a:lnSpc>
              </a:pPr>
              <a:r>
                <a:rPr lang="en-US" sz="1780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Brought to you by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13671226" y="553404"/>
              <a:ext cx="2117104" cy="1130440"/>
            </a:xfrm>
            <a:custGeom>
              <a:avLst/>
              <a:gdLst/>
              <a:ahLst/>
              <a:cxnLst/>
              <a:rect r="r" b="b" t="t" l="l"/>
              <a:pathLst>
                <a:path h="1130440" w="2117104">
                  <a:moveTo>
                    <a:pt x="0" y="0"/>
                  </a:moveTo>
                  <a:lnTo>
                    <a:pt x="2117104" y="0"/>
                  </a:lnTo>
                  <a:lnTo>
                    <a:pt x="2117104" y="1130440"/>
                  </a:lnTo>
                  <a:lnTo>
                    <a:pt x="0" y="1130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8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0661003" y="666448"/>
              <a:ext cx="2414531" cy="904352"/>
            </a:xfrm>
            <a:custGeom>
              <a:avLst/>
              <a:gdLst/>
              <a:ahLst/>
              <a:cxnLst/>
              <a:rect r="r" b="b" t="t" l="l"/>
              <a:pathLst>
                <a:path h="904352" w="2414531">
                  <a:moveTo>
                    <a:pt x="0" y="0"/>
                  </a:moveTo>
                  <a:lnTo>
                    <a:pt x="2414531" y="0"/>
                  </a:lnTo>
                  <a:lnTo>
                    <a:pt x="2414531" y="904352"/>
                  </a:lnTo>
                  <a:lnTo>
                    <a:pt x="0" y="904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666448"/>
              <a:ext cx="3844992" cy="904352"/>
            </a:xfrm>
            <a:custGeom>
              <a:avLst/>
              <a:gdLst/>
              <a:ahLst/>
              <a:cxnLst/>
              <a:rect r="r" b="b" t="t" l="l"/>
              <a:pathLst>
                <a:path h="904352" w="3844992">
                  <a:moveTo>
                    <a:pt x="0" y="0"/>
                  </a:moveTo>
                  <a:lnTo>
                    <a:pt x="3844992" y="0"/>
                  </a:lnTo>
                  <a:lnTo>
                    <a:pt x="3844992" y="904352"/>
                  </a:lnTo>
                  <a:lnTo>
                    <a:pt x="0" y="904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7142" t="-85629" r="-17265" b="-101289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156389" y="666448"/>
              <a:ext cx="1908922" cy="904352"/>
            </a:xfrm>
            <a:custGeom>
              <a:avLst/>
              <a:gdLst/>
              <a:ahLst/>
              <a:cxnLst/>
              <a:rect r="r" b="b" t="t" l="l"/>
              <a:pathLst>
                <a:path h="904352" w="1908922">
                  <a:moveTo>
                    <a:pt x="0" y="0"/>
                  </a:moveTo>
                  <a:lnTo>
                    <a:pt x="1908922" y="0"/>
                  </a:lnTo>
                  <a:lnTo>
                    <a:pt x="1908922" y="904352"/>
                  </a:lnTo>
                  <a:lnTo>
                    <a:pt x="0" y="904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4440684" y="666448"/>
              <a:ext cx="3120013" cy="904352"/>
            </a:xfrm>
            <a:custGeom>
              <a:avLst/>
              <a:gdLst/>
              <a:ahLst/>
              <a:cxnLst/>
              <a:rect r="r" b="b" t="t" l="l"/>
              <a:pathLst>
                <a:path h="904352" w="3120013">
                  <a:moveTo>
                    <a:pt x="0" y="0"/>
                  </a:moveTo>
                  <a:lnTo>
                    <a:pt x="3120013" y="0"/>
                  </a:lnTo>
                  <a:lnTo>
                    <a:pt x="3120013" y="904352"/>
                  </a:lnTo>
                  <a:lnTo>
                    <a:pt x="0" y="904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329419" y="5768018"/>
            <a:ext cx="1977411" cy="1977411"/>
            <a:chOff x="0" y="0"/>
            <a:chExt cx="2636548" cy="263654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636548" cy="2636548"/>
            </a:xfrm>
            <a:custGeom>
              <a:avLst/>
              <a:gdLst/>
              <a:ahLst/>
              <a:cxnLst/>
              <a:rect r="r" b="b" t="t" l="l"/>
              <a:pathLst>
                <a:path h="2636548" w="2636548">
                  <a:moveTo>
                    <a:pt x="0" y="0"/>
                  </a:moveTo>
                  <a:lnTo>
                    <a:pt x="2636548" y="0"/>
                  </a:lnTo>
                  <a:lnTo>
                    <a:pt x="2636548" y="2636548"/>
                  </a:lnTo>
                  <a:lnTo>
                    <a:pt x="0" y="2636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8771131" y="6290040"/>
            <a:ext cx="3927987" cy="889618"/>
            <a:chOff x="0" y="0"/>
            <a:chExt cx="5237316" cy="1186157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5237316" cy="1186157"/>
              <a:chOff x="0" y="0"/>
              <a:chExt cx="4547545" cy="103129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547545" cy="1031291"/>
              </a:xfrm>
              <a:custGeom>
                <a:avLst/>
                <a:gdLst/>
                <a:ahLst/>
                <a:cxnLst/>
                <a:rect r="r" b="b" t="t" l="l"/>
                <a:pathLst>
                  <a:path h="1031291" w="4547545">
                    <a:moveTo>
                      <a:pt x="4423084" y="1031291"/>
                    </a:moveTo>
                    <a:lnTo>
                      <a:pt x="124460" y="1031291"/>
                    </a:lnTo>
                    <a:cubicBezTo>
                      <a:pt x="55880" y="1031291"/>
                      <a:pt x="0" y="975411"/>
                      <a:pt x="0" y="90683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23085" y="0"/>
                    </a:lnTo>
                    <a:cubicBezTo>
                      <a:pt x="4491665" y="0"/>
                      <a:pt x="4547545" y="55880"/>
                      <a:pt x="4547545" y="124460"/>
                    </a:cubicBezTo>
                    <a:lnTo>
                      <a:pt x="4547545" y="906831"/>
                    </a:lnTo>
                    <a:cubicBezTo>
                      <a:pt x="4547545" y="975411"/>
                      <a:pt x="4491665" y="1031291"/>
                      <a:pt x="4423085" y="1031291"/>
                    </a:cubicBezTo>
                    <a:close/>
                  </a:path>
                </a:pathLst>
              </a:custGeom>
              <a:solidFill>
                <a:srgbClr val="F0AB00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655656" y="206217"/>
              <a:ext cx="4059743" cy="7067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91"/>
                </a:lnSpc>
              </a:pPr>
              <a:r>
                <a:rPr lang="en-US" sz="2922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REGISTER TODAY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5978" y="-209550"/>
            <a:ext cx="19063393" cy="2627725"/>
            <a:chOff x="0" y="0"/>
            <a:chExt cx="25417858" cy="3503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4638" y="0"/>
              <a:ext cx="24384000" cy="3503634"/>
            </a:xfrm>
            <a:custGeom>
              <a:avLst/>
              <a:gdLst/>
              <a:ahLst/>
              <a:cxnLst/>
              <a:rect r="r" b="b" t="t" l="l"/>
              <a:pathLst>
                <a:path h="350363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3503634"/>
                  </a:lnTo>
                  <a:lnTo>
                    <a:pt x="0" y="3503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65188" r="0" b="-90667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0" y="0"/>
              <a:ext cx="25417858" cy="3503634"/>
              <a:chOff x="0" y="0"/>
              <a:chExt cx="7612279" cy="104928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7612280" cy="1049287"/>
              </a:xfrm>
              <a:custGeom>
                <a:avLst/>
                <a:gdLst/>
                <a:ahLst/>
                <a:cxnLst/>
                <a:rect r="r" b="b" t="t" l="l"/>
                <a:pathLst>
                  <a:path h="1049287" w="7612280">
                    <a:moveTo>
                      <a:pt x="0" y="0"/>
                    </a:moveTo>
                    <a:lnTo>
                      <a:pt x="7612280" y="0"/>
                    </a:lnTo>
                    <a:lnTo>
                      <a:pt x="7612280" y="1049287"/>
                    </a:lnTo>
                    <a:lnTo>
                      <a:pt x="0" y="1049287"/>
                    </a:lnTo>
                    <a:close/>
                  </a:path>
                </a:pathLst>
              </a:custGeom>
              <a:solidFill>
                <a:srgbClr val="008345">
                  <a:alpha val="74902"/>
                </a:srgbClr>
              </a:solidFill>
            </p:spPr>
          </p:sp>
        </p:grpSp>
      </p:grpSp>
      <p:grpSp>
        <p:nvGrpSpPr>
          <p:cNvPr name="Group 6" id="6"/>
          <p:cNvGrpSpPr/>
          <p:nvPr/>
        </p:nvGrpSpPr>
        <p:grpSpPr>
          <a:xfrm rot="0">
            <a:off x="14363627" y="619631"/>
            <a:ext cx="2974373" cy="1154563"/>
            <a:chOff x="0" y="0"/>
            <a:chExt cx="3965831" cy="15394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942119" y="0"/>
              <a:ext cx="1023712" cy="1539417"/>
            </a:xfrm>
            <a:custGeom>
              <a:avLst/>
              <a:gdLst/>
              <a:ahLst/>
              <a:cxnLst/>
              <a:rect r="r" b="b" t="t" l="l"/>
              <a:pathLst>
                <a:path h="1539417" w="1023712">
                  <a:moveTo>
                    <a:pt x="0" y="0"/>
                  </a:moveTo>
                  <a:lnTo>
                    <a:pt x="1023712" y="0"/>
                  </a:lnTo>
                  <a:lnTo>
                    <a:pt x="1023712" y="1539417"/>
                  </a:lnTo>
                  <a:lnTo>
                    <a:pt x="0" y="1539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528965"/>
              <a:ext cx="2478806" cy="414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4"/>
                </a:lnSpc>
              </a:pPr>
              <a:r>
                <a:rPr lang="en-US" sz="1774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Host Organisation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67550" y="250418"/>
            <a:ext cx="10957320" cy="1285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71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 International Health, Safety, Environment, and Sustainability Conference and Exhibition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7550" y="1593219"/>
            <a:ext cx="10687477" cy="570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68"/>
              </a:lnSpc>
              <a:spcBef>
                <a:spcPct val="0"/>
              </a:spcBef>
            </a:pPr>
            <a:r>
              <a:rPr lang="en-US" sz="3048" spc="-60">
                <a:solidFill>
                  <a:srgbClr val="F0AB00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10–12 September 2024 | Abu Dhabi, United Arab Emirates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DAF-J360fgA</dc:identifier>
  <dcterms:modified xsi:type="dcterms:W3CDTF">2011-08-01T06:04:30Z</dcterms:modified>
  <cp:revision>1</cp:revision>
  <dc:title>24HSE - PPT - (16:9)</dc:title>
</cp:coreProperties>
</file>