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1E92B4-655C-FDC8-2277-C09D4C863415}" name="Maria Mills" initials="MM" userId="S::mmills@spe.org::056db947-d199-48fd-beca-5b7949b95490" providerId="AD"/>
  <p188:author id="{BC923AE5-A88C-AAFC-23C9-94B511715F55}" name="Winnie Guan" initials="WG" userId="S::wguan@spe.org::d01aad08-bc15-4edc-93c2-a7e82ee278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881"/>
    <a:srgbClr val="F0AB00"/>
    <a:srgbClr val="4D4D4F"/>
    <a:srgbClr val="F0F0F0"/>
    <a:srgbClr val="0046AD"/>
    <a:srgbClr val="008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686027-D91E-48C2-852C-04DD3EDD9EE5}" v="18" dt="2024-04-09T19:42:01.281"/>
  </p1510:revLst>
</p1510:revInfo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606B1-55F6-46E3-9A8C-BB48F0FE541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7C5A-9841-4531-BBA3-64B7EBF6E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ransition advTm="12000"/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9581"/>
            <a:ext cx="10515600" cy="52110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  <p:transition advTm="1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44009"/>
            <a:ext cx="2628900" cy="493295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44009"/>
            <a:ext cx="7734300" cy="493295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p:transition advTm="12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A45AE-88A5-494C-A19C-7633ED890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52A6E-FF12-7443-AC51-141942DB6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79D8-3C7A-1E4F-8D8D-6E856D2D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50487-B9DC-0440-8AB7-D8866185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6F63-EBC8-344E-8FDE-DE7075CF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72495"/>
      </p:ext>
    </p:extLst>
  </p:cSld>
  <p:clrMapOvr>
    <a:masterClrMapping/>
  </p:clrMapOvr>
  <p:transition advTm="12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EA38-F3EC-F243-B2B6-9BFD930B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DE96-815B-BC45-81F8-CB1238F0A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5FD20-CE05-BB40-8924-313F578AC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52F2-1596-E84B-BC1F-1702772B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824F-B3FC-2F44-9C9D-43CB503D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752"/>
      </p:ext>
    </p:extLst>
  </p:cSld>
  <p:clrMapOvr>
    <a:masterClrMapping/>
  </p:clrMapOvr>
  <p:transition advTm="12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8FE3-B299-964D-A1B8-0CE94D7D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3487E-3F3F-D548-8DD7-3233E9F9C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182D7-2A7B-AE42-8867-E25B7419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CECF-C7BF-1041-95EB-B1725B35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F9558-E153-6B4B-AA9A-902B2A92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00173"/>
      </p:ext>
    </p:extLst>
  </p:cSld>
  <p:clrMapOvr>
    <a:masterClrMapping/>
  </p:clrMapOvr>
  <p:transition advTm="12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7D34-D015-3F4B-99EF-B76646BB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DF7D-C5C1-344C-B605-0A91D0934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BCFC0-AD4B-D44C-AC74-82F105CBF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44D74-16F7-1A46-8052-C352ACE3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C755E-3383-F349-A146-E67BD340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6AAD2-28B9-C148-8A86-2FFC62EF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9485"/>
      </p:ext>
    </p:extLst>
  </p:cSld>
  <p:clrMapOvr>
    <a:masterClrMapping/>
  </p:clrMapOvr>
  <p:transition advTm="12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3A25D-7A0A-EC44-9CED-60EDAC99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E6E11-FB61-9741-80A6-9CC0B419C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6F9BB-7070-B845-A943-28DC1BD11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AD5FE-0A81-FB4C-B1F5-7D9B4493B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081F-C9BD-034A-9323-1CCB2641E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ECD55-952D-3E4D-93D0-EF0C21BC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06197-733D-B342-9161-390059AF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585FF-CA88-A248-B76D-9E88722B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24957"/>
      </p:ext>
    </p:extLst>
  </p:cSld>
  <p:clrMapOvr>
    <a:masterClrMapping/>
  </p:clrMapOvr>
  <p:transition advTm="12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FBD7-2ED6-5743-9BB6-2A470AD0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2A322-75D6-F741-9BE5-543E1EDE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AAA00-9B03-6C4D-B3ED-9773DF36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8F825-1109-384C-B92C-AC841EC0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3409"/>
      </p:ext>
    </p:extLst>
  </p:cSld>
  <p:clrMapOvr>
    <a:masterClrMapping/>
  </p:clrMapOvr>
  <p:transition advTm="12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598A3-D7A4-9440-BF6E-09FF1EB8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A3F669-642C-D541-B0E3-C0432A57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A4D07-DB47-5E4C-AE06-E4101370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3960"/>
      </p:ext>
    </p:extLst>
  </p:cSld>
  <p:clrMapOvr>
    <a:masterClrMapping/>
  </p:clrMapOvr>
  <p:transition advTm="12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ACD9-9977-FE4E-A59E-B43E0EF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FDCC-354A-EF4A-95EA-3A32B995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D5D98-5C3F-5045-92C1-BF80A1EAB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9B9A7-0CF8-2442-94AD-15E2D6C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83C82-EAEF-5444-9D27-537E361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81860-8206-2A41-9501-44DC51DA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8037"/>
      </p:ext>
    </p:extLst>
  </p:cSld>
  <p:clrMapOvr>
    <a:masterClrMapping/>
  </p:clrMapOvr>
  <p:transition advTm="1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p:transition advTm="12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BC33-4956-6244-9F26-68013F4A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04A5D-05B7-B84D-988E-BB04118FA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CD12-FAC4-F54F-B9F7-6D2072C9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E17A1-5729-6A4D-B26A-F24208F8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483B2-4DA0-484E-99C2-BD322424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B4DA2-332A-1047-9E62-D6C0932E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65660"/>
      </p:ext>
    </p:extLst>
  </p:cSld>
  <p:clrMapOvr>
    <a:masterClrMapping/>
  </p:clrMapOvr>
  <p:transition advTm="12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2EBD-245E-A240-A839-4E9C2F842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B18E1-7AE9-AD43-8B43-8E657576E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EBC59-E83D-4647-A47A-103D5643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2384-C26C-C84A-9852-2152ED72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30B86-43F2-2142-B3AA-AD99C9F5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1044"/>
      </p:ext>
    </p:extLst>
  </p:cSld>
  <p:clrMapOvr>
    <a:masterClrMapping/>
  </p:clrMapOvr>
  <p:transition advTm="12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48C83-ADFA-C74E-BF4E-5FE2924C2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F0255-0FC5-D143-ABB9-1DA748070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34D8-DAFF-E84B-87EE-05235876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6609A-A948-2449-B296-E432008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9FB29-6770-C941-9883-D433F130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91502"/>
      </p:ext>
    </p:extLst>
  </p:cSld>
  <p:clrMapOvr>
    <a:masterClrMapping/>
  </p:clrMapOvr>
  <p:transition advTm="1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p:transition advTm="1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2744"/>
            <a:ext cx="10515600" cy="4679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p:transition advTm="1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01479"/>
            <a:ext cx="10515600" cy="4892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  <p:transition advTm="1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344" y="126889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p:transition advTm="1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p:transition advTm="1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ransition advTm="1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ransition advTm="1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59" y="117761"/>
            <a:ext cx="1049665" cy="5591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980823" y="117761"/>
            <a:ext cx="738933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0" dirty="0">
                <a:solidFill>
                  <a:srgbClr val="FFFFFF"/>
                </a:solidFill>
                <a:effectLst/>
                <a:latin typeface="+mn-lt"/>
              </a:rPr>
              <a:t>SPE Thermal Well Integrity and Production Symposium</a:t>
            </a:r>
            <a:br>
              <a:rPr lang="en-US" sz="2400" b="1" i="0" dirty="0">
                <a:solidFill>
                  <a:srgbClr val="FFFFFF"/>
                </a:solidFill>
                <a:effectLst/>
                <a:latin typeface="+mn-lt"/>
              </a:rPr>
            </a:br>
            <a:r>
              <a:rPr lang="en-US" sz="1600" b="0" i="0" dirty="0">
                <a:solidFill>
                  <a:srgbClr val="FFFFFF"/>
                </a:solidFill>
                <a:effectLst/>
              </a:rPr>
              <a:t>2–5 December 2024 | Fairmont Banff Springs Hotel | Banff, Alberta, Canada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A group of circles with different colors&#10;&#10;Description automatically generated">
            <a:extLst>
              <a:ext uri="{FF2B5EF4-FFF2-40B4-BE49-F238E27FC236}">
                <a16:creationId xmlns:a16="http://schemas.microsoft.com/office/drawing/2014/main" id="{E93AC867-9BD9-10F0-7767-0C04BEC822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>
                        <a14:foregroundMark x1="36648" y1="29146" x2="30387" y2="37186"/>
                        <a14:foregroundMark x1="30387" y1="37186" x2="30018" y2="53769"/>
                        <a14:foregroundMark x1="30018" y1="53769" x2="35076" y2="62312"/>
                        <a14:foregroundMark x1="38188" y1="56950" x2="38858" y2="41709"/>
                        <a14:foregroundMark x1="38858" y1="41709" x2="33333" y2="34673"/>
                        <a14:foregroundMark x1="33333" y1="34673" x2="30571" y2="54774"/>
                        <a14:foregroundMark x1="30571" y1="54774" x2="35179" y2="62134"/>
                        <a14:foregroundMark x1="38579" y1="57479" x2="39227" y2="44221"/>
                        <a14:foregroundMark x1="39227" y1="44221" x2="30018" y2="39698"/>
                        <a14:foregroundMark x1="30018" y1="39698" x2="33149" y2="66332"/>
                        <a14:foregroundMark x1="33149" y1="66332" x2="36039" y2="66144"/>
                        <a14:foregroundMark x1="40555" y1="61343" x2="38674" y2="35678"/>
                        <a14:foregroundMark x1="38674" y1="35678" x2="41068" y2="49246"/>
                        <a14:foregroundMark x1="41068" y1="49246" x2="38641" y2="57650"/>
                        <a14:foregroundMark x1="35875" y1="60935" x2="34991" y2="50251"/>
                        <a14:foregroundMark x1="34991" y1="50251" x2="36280" y2="52764"/>
                        <a14:foregroundMark x1="66298" y1="37186" x2="65009" y2="53769"/>
                        <a14:foregroundMark x1="65009" y1="53769" x2="67772" y2="40201"/>
                        <a14:foregroundMark x1="67772" y1="40201" x2="62063" y2="46231"/>
                        <a14:foregroundMark x1="62063" y1="46231" x2="63904" y2="58291"/>
                        <a14:foregroundMark x1="68877" y1="49246" x2="68877" y2="49246"/>
                        <a14:foregroundMark x1="70534" y1="50251" x2="70534" y2="50251"/>
                        <a14:foregroundMark x1="70166" y1="39698" x2="70166" y2="39698"/>
                        <a14:foregroundMark x1="33333" y1="31156" x2="33333" y2="31156"/>
                        <a14:foregroundMark x1="52670" y1="32663" x2="52670" y2="32663"/>
                        <a14:backgroundMark x1="39779" y1="66332" x2="41068" y2="62814"/>
                        <a14:backgroundMark x1="41068" y1="64322" x2="37569" y2="70352"/>
                        <a14:backgroundMark x1="40700" y1="61307" x2="40700" y2="61307"/>
                        <a14:backgroundMark x1="33333" y1="67337" x2="33333" y2="67337"/>
                        <a14:backgroundMark x1="36648" y1="28643" x2="36648" y2="28643"/>
                        <a14:backgroundMark x1="32781" y1="67337" x2="32781" y2="67337"/>
                      </a14:backgroundRemoval>
                    </a14:imgEffect>
                  </a14:imgLayer>
                </a14:imgProps>
              </a:ext>
            </a:extLst>
          </a:blip>
          <a:srcRect l="26530" t="21964" r="25872" b="20912"/>
          <a:stretch/>
        </p:blipFill>
        <p:spPr>
          <a:xfrm>
            <a:off x="9239504" y="118341"/>
            <a:ext cx="1479054" cy="65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200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8C848-24EE-B946-8AB8-84304F62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2D25B-8B49-224C-A856-A1C46DD8C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94452-6CD9-894D-AE45-0A18E3AE1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845B-AE1B-5048-AB5E-3922A79F47A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4CB22-35EE-4F47-A8B2-08C522D81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CB0E2-0123-D943-8125-0F882717C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12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367735"/>
      </p:ext>
    </p:extLst>
  </p:cSld>
  <p:clrMapOvr>
    <a:masterClrMapping/>
  </p:clrMapOvr>
  <p:transition advTm="10000"/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7fbfaf-6671-4fb0-a7ef-f7a55ae4bb59">
      <UserInfo>
        <DisplayName>Michelle AuBuchon</DisplayName>
        <AccountId>64</AccountId>
        <AccountType/>
      </UserInfo>
      <UserInfo>
        <DisplayName>Chris Torsy</DisplayName>
        <AccountId>92</AccountId>
        <AccountType/>
      </UserInfo>
      <UserInfo>
        <DisplayName>Leigh Ann Runyan</DisplayName>
        <AccountId>46</AccountId>
        <AccountType/>
      </UserInfo>
      <UserInfo>
        <DisplayName>Alyssa Moreno Sims</DisplayName>
        <AccountId>62</AccountId>
        <AccountType/>
      </UserInfo>
      <UserInfo>
        <DisplayName>Cindy Madding</DisplayName>
        <AccountId>137</AccountId>
        <AccountType/>
      </UserInfo>
      <UserInfo>
        <DisplayName>Karissa Bailey</DisplayName>
        <AccountId>66</AccountId>
        <AccountType/>
      </UserInfo>
      <UserInfo>
        <DisplayName>Maria Mills</DisplayName>
        <AccountId>255</AccountId>
        <AccountType/>
      </UserInfo>
    </SharedWithUsers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7" ma:contentTypeDescription="Create a new document." ma:contentTypeScope="" ma:versionID="bcaf4647c931b67c55c2e0f54611170d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f376ff1d297695661f0ccd9757857c92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0F33E7-69C5-4929-8863-039844123A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5AE205-F7C7-4744-BE02-980FB93E315E}">
  <ds:schemaRefs>
    <ds:schemaRef ds:uri="http://purl.org/dc/terms/"/>
    <ds:schemaRef ds:uri="http://schemas.microsoft.com/office/2006/metadata/properties"/>
    <ds:schemaRef ds:uri="2f967e6e-a247-4839-a28f-084758a2dfc2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c7fbfaf-6671-4fb0-a7ef-f7a55ae4bb59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38682C5-DE0E-49DA-9483-284AF2CA0AE7}">
  <ds:schemaRefs>
    <ds:schemaRef ds:uri="2c7fbfaf-6671-4fb0-a7ef-f7a55ae4bb59"/>
    <ds:schemaRef ds:uri="2f967e6e-a247-4839-a28f-084758a2df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Maria Mills</cp:lastModifiedBy>
  <cp:revision>4</cp:revision>
  <dcterms:created xsi:type="dcterms:W3CDTF">2017-10-06T15:53:07Z</dcterms:created>
  <dcterms:modified xsi:type="dcterms:W3CDTF">2024-04-09T19:50:26Z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