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182A"/>
    <a:srgbClr val="FFFFFF"/>
    <a:srgbClr val="4D4D4F"/>
    <a:srgbClr val="0E3881"/>
    <a:srgbClr val="0046AD"/>
    <a:srgbClr val="008345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794" autoAdjust="0"/>
    <p:restoredTop sz="94697" autoAdjust="0"/>
  </p:normalViewPr>
  <p:slideViewPr>
    <p:cSldViewPr snapToGrid="0" snapToObjects="1" showGuides="1">
      <p:cViewPr varScale="1">
        <p:scale>
          <a:sx n="74" d="100"/>
          <a:sy n="74" d="100"/>
        </p:scale>
        <p:origin x="6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4F1B-6222-8046-9F90-D0EC86C1B889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BC5A6-D99D-C049-B864-F62FA786E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8999F-1AD7-41A6-8D2E-98B0F023DDFC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21420-A096-4C20-B492-4B588EBA1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33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721420-A096-4C20-B492-4B588EBA18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64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090846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227622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555E330-9B16-5952-4E93-440716B9B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07A0B11-4A51-C128-C50C-6CFC6C8354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60" y="119888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1825624"/>
            <a:ext cx="11369040" cy="4697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F623FB0-C6E0-9C5A-9D11-7C2758BF99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D7BBFED-7CF7-9285-B6B7-512E921A14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489842-5DE3-E235-D517-F52405C73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999B303-3C26-6C48-E8C2-73D721306A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FEE90D7-4E42-0D45-2023-972F0C0310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112CFA3-13E2-A3CC-97DF-B0D85E36C6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/>
          <p:cNvSpPr/>
          <p:nvPr userDrawn="1"/>
        </p:nvSpPr>
        <p:spPr>
          <a:xfrm>
            <a:off x="0" y="0"/>
            <a:ext cx="11651057" cy="874064"/>
          </a:xfrm>
          <a:custGeom>
            <a:avLst/>
            <a:gdLst/>
            <a:ahLst/>
            <a:cxnLst/>
            <a:rect l="l" t="t" r="r" b="b"/>
            <a:pathLst>
              <a:path w="11484943" h="874064">
                <a:moveTo>
                  <a:pt x="1154522" y="0"/>
                </a:moveTo>
                <a:lnTo>
                  <a:pt x="11442959" y="0"/>
                </a:lnTo>
                <a:lnTo>
                  <a:pt x="11442957" y="2"/>
                </a:lnTo>
                <a:lnTo>
                  <a:pt x="11484943" y="2"/>
                </a:lnTo>
                <a:lnTo>
                  <a:pt x="10819716" y="874061"/>
                </a:lnTo>
                <a:lnTo>
                  <a:pt x="9665196" y="874061"/>
                </a:lnTo>
                <a:lnTo>
                  <a:pt x="9665194" y="874064"/>
                </a:lnTo>
                <a:lnTo>
                  <a:pt x="41984" y="874064"/>
                </a:lnTo>
                <a:lnTo>
                  <a:pt x="41984" y="874062"/>
                </a:lnTo>
                <a:lnTo>
                  <a:pt x="0" y="874062"/>
                </a:lnTo>
                <a:lnTo>
                  <a:pt x="0" y="3"/>
                </a:lnTo>
                <a:lnTo>
                  <a:pt x="1154522" y="3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 15"/>
          <p:cNvSpPr/>
          <p:nvPr userDrawn="1"/>
        </p:nvSpPr>
        <p:spPr>
          <a:xfrm rot="10800000">
            <a:off x="11070184" y="-2"/>
            <a:ext cx="2461845" cy="874060"/>
          </a:xfrm>
          <a:custGeom>
            <a:avLst/>
            <a:gdLst>
              <a:gd name="connsiteX0" fmla="*/ 1796618 w 2461845"/>
              <a:gd name="connsiteY0" fmla="*/ 758952 h 758952"/>
              <a:gd name="connsiteX1" fmla="*/ 0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0" fmla="*/ 1796618 w 2461845"/>
              <a:gd name="connsiteY0" fmla="*/ 758952 h 758952"/>
              <a:gd name="connsiteX1" fmla="*/ 797668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4" fmla="*/ 1796618 w 2461845"/>
              <a:gd name="connsiteY4" fmla="*/ 758952 h 7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845" h="758952">
                <a:moveTo>
                  <a:pt x="1796618" y="758952"/>
                </a:moveTo>
                <a:lnTo>
                  <a:pt x="797668" y="758952"/>
                </a:lnTo>
                <a:lnTo>
                  <a:pt x="0" y="0"/>
                </a:lnTo>
                <a:lnTo>
                  <a:pt x="2461845" y="0"/>
                </a:lnTo>
                <a:lnTo>
                  <a:pt x="1796618" y="758952"/>
                </a:lnTo>
                <a:close/>
              </a:path>
            </a:pathLst>
          </a:custGeom>
          <a:solidFill>
            <a:srgbClr val="0E388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60" y="204421"/>
            <a:ext cx="886968" cy="47244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11651061" y="344695"/>
            <a:ext cx="180939" cy="184666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/>
          <a:p>
            <a:pPr algn="ctr"/>
            <a:fld id="{E16A8759-7B44-BB4A-AA3A-C8FDA7FC6F4E}" type="slidenum">
              <a:rPr lang="en-US" sz="1200" smtClean="0">
                <a:solidFill>
                  <a:schemeClr val="bg1"/>
                </a:solidFill>
                <a:latin typeface="+mj-lt"/>
              </a:rPr>
              <a:pPr algn="ctr"/>
              <a:t>‹#›</a:t>
            </a:fld>
            <a:endParaRPr lang="en-US" sz="1200" dirty="0">
              <a:latin typeface="+mj-lt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1641305" y="509352"/>
            <a:ext cx="6671419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0" spc="100" dirty="0">
                <a:solidFill>
                  <a:schemeClr val="bg1"/>
                </a:solidFill>
              </a:rPr>
              <a:t>1–4 December</a:t>
            </a:r>
            <a:r>
              <a:rPr lang="en-US" sz="1500" b="0" baseline="0" dirty="0">
                <a:solidFill>
                  <a:schemeClr val="bg1"/>
                </a:solidFill>
              </a:rPr>
              <a:t> 2025 | Fairmont Banff Springs Hotel | Banff, Alberta, Canada</a:t>
            </a:r>
            <a:endParaRPr lang="en-US" sz="1500" b="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60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11832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11832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V="1">
            <a:off x="6096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6096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5400000" flipV="1">
            <a:off x="-297546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rot="5400000" flipV="1">
            <a:off x="-297546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 rot="5400000" flipV="1">
            <a:off x="-297546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 rot="5400000" flipV="1">
            <a:off x="12481107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 rot="5400000" flipV="1">
            <a:off x="12481107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rot="5400000" flipV="1">
            <a:off x="12481107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641310" y="129250"/>
            <a:ext cx="860412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baseline="0" dirty="0">
                <a:solidFill>
                  <a:schemeClr val="bg1"/>
                </a:solidFill>
              </a:rPr>
              <a:t>SPE Thermal Well Integrity and Production Symposium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37D262-1FE4-6E62-9D85-20757376FFC2}"/>
              </a:ext>
            </a:extLst>
          </p:cNvPr>
          <p:cNvSpPr txBox="1"/>
          <p:nvPr userDrawn="1"/>
        </p:nvSpPr>
        <p:spPr>
          <a:xfrm>
            <a:off x="9985664" y="-706582"/>
            <a:ext cx="184731" cy="369332"/>
          </a:xfrm>
          <a:prstGeom prst="rect">
            <a:avLst/>
          </a:prstGeom>
          <a:solidFill>
            <a:schemeClr val="accent5"/>
          </a:solidFill>
        </p:spPr>
        <p:txBody>
          <a:bodyPr wrap="none" rtlCol="0">
            <a:spAutoFit/>
          </a:bodyPr>
          <a:lstStyle/>
          <a:p>
            <a:endParaRPr lang="en-US" sz="18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A group of circles with different colors&#10;&#10;AI-generated content may be incorrect.">
            <a:extLst>
              <a:ext uri="{FF2B5EF4-FFF2-40B4-BE49-F238E27FC236}">
                <a16:creationId xmlns:a16="http://schemas.microsoft.com/office/drawing/2014/main" id="{9DCA6199-E0AA-3783-AC38-15C345B9291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638306" y="312922"/>
            <a:ext cx="1457143" cy="5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75920" y="-487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71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SPE Conference Templates">
      <a:dk1>
        <a:srgbClr val="4D4D4F"/>
      </a:dk1>
      <a:lt1>
        <a:sysClr val="window" lastClr="FFFFFF"/>
      </a:lt1>
      <a:dk2>
        <a:srgbClr val="0046AD"/>
      </a:dk2>
      <a:lt2>
        <a:srgbClr val="EFEEED"/>
      </a:lt2>
      <a:accent1>
        <a:srgbClr val="F0AB00"/>
      </a:accent1>
      <a:accent2>
        <a:srgbClr val="F9D380"/>
      </a:accent2>
      <a:accent3>
        <a:srgbClr val="797DB0"/>
      </a:accent3>
      <a:accent4>
        <a:srgbClr val="363635"/>
      </a:accent4>
      <a:accent5>
        <a:srgbClr val="696968"/>
      </a:accent5>
      <a:accent6>
        <a:srgbClr val="A8A7A7"/>
      </a:accent6>
      <a:hlink>
        <a:srgbClr val="132E77"/>
      </a:hlink>
      <a:folHlink>
        <a:srgbClr val="797DB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kern="1200" dirty="0" smtClean="0">
            <a:solidFill>
              <a:schemeClr val="tx1"/>
            </a:solidFill>
            <a:effectLst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Ivaylo Lazarov</dc:creator>
  <cp:lastModifiedBy>Sunny Rogers</cp:lastModifiedBy>
  <cp:revision>27</cp:revision>
  <dcterms:created xsi:type="dcterms:W3CDTF">2017-10-06T15:53:07Z</dcterms:created>
  <dcterms:modified xsi:type="dcterms:W3CDTF">2025-07-31T05:29:09Z</dcterms:modified>
</cp:coreProperties>
</file>