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6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B3D3"/>
    <a:srgbClr val="D7182A"/>
    <a:srgbClr val="0E3881"/>
    <a:srgbClr val="0046AD"/>
    <a:srgbClr val="008345"/>
    <a:srgbClr val="F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788"/>
    <p:restoredTop sz="94669"/>
  </p:normalViewPr>
  <p:slideViewPr>
    <p:cSldViewPr snapToGrid="0" snapToObjects="1" showGuides="1">
      <p:cViewPr varScale="1">
        <p:scale>
          <a:sx n="122" d="100"/>
          <a:sy n="122" d="100"/>
        </p:scale>
        <p:origin x="792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10" d="100"/>
          <a:sy n="110" d="100"/>
        </p:scale>
        <p:origin x="31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4F1B-6222-8046-9F90-D0EC86C1B889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BC5A6-D99D-C049-B864-F62FA786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090846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227622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60" y="119888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60" y="1825624"/>
            <a:ext cx="11369040" cy="4697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>
            <a:extLst>
              <a:ext uri="{FF2B5EF4-FFF2-40B4-BE49-F238E27FC236}">
                <a16:creationId xmlns:a16="http://schemas.microsoft.com/office/drawing/2014/main" id="{AED7B36C-40FF-C244-A1DB-7B70A3D48913}"/>
              </a:ext>
            </a:extLst>
          </p:cNvPr>
          <p:cNvSpPr/>
          <p:nvPr userDrawn="1"/>
        </p:nvSpPr>
        <p:spPr>
          <a:xfrm rot="10800000">
            <a:off x="10876794" y="2533"/>
            <a:ext cx="2461845" cy="874060"/>
          </a:xfrm>
          <a:custGeom>
            <a:avLst/>
            <a:gdLst>
              <a:gd name="connsiteX0" fmla="*/ 1796618 w 2461845"/>
              <a:gd name="connsiteY0" fmla="*/ 758952 h 758952"/>
              <a:gd name="connsiteX1" fmla="*/ 0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0" fmla="*/ 1796618 w 2461845"/>
              <a:gd name="connsiteY0" fmla="*/ 758952 h 758952"/>
              <a:gd name="connsiteX1" fmla="*/ 797668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4" fmla="*/ 1796618 w 2461845"/>
              <a:gd name="connsiteY4" fmla="*/ 758952 h 75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845" h="758952">
                <a:moveTo>
                  <a:pt x="1796618" y="758952"/>
                </a:moveTo>
                <a:lnTo>
                  <a:pt x="797668" y="758952"/>
                </a:lnTo>
                <a:lnTo>
                  <a:pt x="0" y="0"/>
                </a:lnTo>
                <a:lnTo>
                  <a:pt x="2461845" y="0"/>
                </a:lnTo>
                <a:lnTo>
                  <a:pt x="1796618" y="758952"/>
                </a:lnTo>
                <a:close/>
              </a:path>
            </a:pathLst>
          </a:custGeom>
          <a:solidFill>
            <a:srgbClr val="0E388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0" name="Freeform 39"/>
          <p:cNvSpPr/>
          <p:nvPr userDrawn="1"/>
        </p:nvSpPr>
        <p:spPr>
          <a:xfrm>
            <a:off x="0" y="2529"/>
            <a:ext cx="11484943" cy="874064"/>
          </a:xfrm>
          <a:custGeom>
            <a:avLst/>
            <a:gdLst/>
            <a:ahLst/>
            <a:cxnLst/>
            <a:rect l="l" t="t" r="r" b="b"/>
            <a:pathLst>
              <a:path w="11484943" h="874064">
                <a:moveTo>
                  <a:pt x="1154522" y="0"/>
                </a:moveTo>
                <a:lnTo>
                  <a:pt x="11442959" y="0"/>
                </a:lnTo>
                <a:lnTo>
                  <a:pt x="11442957" y="2"/>
                </a:lnTo>
                <a:lnTo>
                  <a:pt x="11484943" y="2"/>
                </a:lnTo>
                <a:lnTo>
                  <a:pt x="10819716" y="874061"/>
                </a:lnTo>
                <a:lnTo>
                  <a:pt x="9665196" y="874061"/>
                </a:lnTo>
                <a:lnTo>
                  <a:pt x="9665194" y="874064"/>
                </a:lnTo>
                <a:lnTo>
                  <a:pt x="41984" y="874064"/>
                </a:lnTo>
                <a:lnTo>
                  <a:pt x="41984" y="874062"/>
                </a:lnTo>
                <a:lnTo>
                  <a:pt x="0" y="874062"/>
                </a:lnTo>
                <a:lnTo>
                  <a:pt x="0" y="3"/>
                </a:lnTo>
                <a:lnTo>
                  <a:pt x="1154522" y="3"/>
                </a:lnTo>
                <a:close/>
              </a:path>
            </a:pathLst>
          </a:custGeom>
          <a:solidFill>
            <a:srgbClr val="5CB3D3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60" y="204421"/>
            <a:ext cx="886968" cy="47244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6387593" y="175142"/>
            <a:ext cx="45980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de-DE" sz="1800" b="1" i="0" u="none" strike="noStrike" kern="1200" spc="90" baseline="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25–27 March 2025 | Galveston, Texas, USA</a:t>
            </a:r>
            <a:endParaRPr lang="de-DE" sz="1800" b="1" i="0" u="none" strike="noStrike" kern="1200" baseline="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rtl="0"/>
            <a:r>
              <a:rPr lang="en-US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Galveston Island Convention Center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60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360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11832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11832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6096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6096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 flipV="1">
            <a:off x="-297546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rot="5400000" flipV="1">
            <a:off x="-297546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rot="5400000" flipV="1">
            <a:off x="-297546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rot="5400000" flipV="1">
            <a:off x="12481107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rot="5400000" flipV="1">
            <a:off x="12481107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rot="5400000" flipV="1">
            <a:off x="12481107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525688" y="392971"/>
            <a:ext cx="4905007" cy="3282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rtl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3200" b="1" i="0" u="none" strike="noStrike" kern="1200" baseline="30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SPE Reservoir Simulation Conference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11651061" y="344695"/>
            <a:ext cx="180939" cy="184666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algn="ctr"/>
            <a:fld id="{E16A8759-7B44-BB4A-AA3A-C8FDA7FC6F4E}" type="slidenum">
              <a:rPr lang="en-US" sz="1200" smtClean="0">
                <a:solidFill>
                  <a:schemeClr val="bg1"/>
                </a:solidFill>
                <a:latin typeface="+mj-lt"/>
              </a:rPr>
              <a:pPr algn="ctr"/>
              <a:t>‹#›</a:t>
            </a:fld>
            <a:endParaRPr lang="en-US" sz="1200" dirty="0">
              <a:latin typeface="+mj-lt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40926F-39C0-1046-9223-2F31AFCA8A1B}"/>
              </a:ext>
            </a:extLst>
          </p:cNvPr>
          <p:cNvCxnSpPr/>
          <p:nvPr userDrawn="1"/>
        </p:nvCxnSpPr>
        <p:spPr>
          <a:xfrm>
            <a:off x="6144452" y="210684"/>
            <a:ext cx="0" cy="492443"/>
          </a:xfrm>
          <a:prstGeom prst="line">
            <a:avLst/>
          </a:prstGeom>
          <a:ln w="381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1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75920" y="-487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71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SPE Conference Templates">
      <a:dk1>
        <a:srgbClr val="4D4D4F"/>
      </a:dk1>
      <a:lt1>
        <a:sysClr val="window" lastClr="FFFFFF"/>
      </a:lt1>
      <a:dk2>
        <a:srgbClr val="0046AD"/>
      </a:dk2>
      <a:lt2>
        <a:srgbClr val="EFEEED"/>
      </a:lt2>
      <a:accent1>
        <a:srgbClr val="F0AB00"/>
      </a:accent1>
      <a:accent2>
        <a:srgbClr val="F9D380"/>
      </a:accent2>
      <a:accent3>
        <a:srgbClr val="797DB0"/>
      </a:accent3>
      <a:accent4>
        <a:srgbClr val="363635"/>
      </a:accent4>
      <a:accent5>
        <a:srgbClr val="696968"/>
      </a:accent5>
      <a:accent6>
        <a:srgbClr val="A8A7A7"/>
      </a:accent6>
      <a:hlink>
        <a:srgbClr val="132E77"/>
      </a:hlink>
      <a:folHlink>
        <a:srgbClr val="797DB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b="0" i="0" kern="1200" dirty="0" smtClean="0">
            <a:solidFill>
              <a:schemeClr val="tx1"/>
            </a:solidFill>
            <a:effectLst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f967e6e-a247-4839-a28f-084758a2dfc2">
      <Terms xmlns="http://schemas.microsoft.com/office/infopath/2007/PartnerControls"/>
    </lcf76f155ced4ddcb4097134ff3c332f>
    <TaxCatchAll xmlns="2c7fbfaf-6671-4fb0-a7ef-f7a55ae4bb5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3140AC49CE543B1CF3AF4CFF04C19" ma:contentTypeVersion="18" ma:contentTypeDescription="Create a new document." ma:contentTypeScope="" ma:versionID="0dbaf9d168c8558e927c89c3dbb84c49">
  <xsd:schema xmlns:xsd="http://www.w3.org/2001/XMLSchema" xmlns:xs="http://www.w3.org/2001/XMLSchema" xmlns:p="http://schemas.microsoft.com/office/2006/metadata/properties" xmlns:ns2="2f967e6e-a247-4839-a28f-084758a2dfc2" xmlns:ns3="2c7fbfaf-6671-4fb0-a7ef-f7a55ae4bb59" targetNamespace="http://schemas.microsoft.com/office/2006/metadata/properties" ma:root="true" ma:fieldsID="df8781e6bc2048b3ae683204eafe0093" ns2:_="" ns3:_="">
    <xsd:import namespace="2f967e6e-a247-4839-a28f-084758a2dfc2"/>
    <xsd:import namespace="2c7fbfaf-6671-4fb0-a7ef-f7a55ae4bb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67e6e-a247-4839-a28f-084758a2df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7737f22-6d05-4034-9402-ec8eae64a2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fbfaf-6671-4fb0-a7ef-f7a55ae4bb5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b9f221c-0581-42ec-bade-dbfef26f65e8}" ma:internalName="TaxCatchAll" ma:showField="CatchAllData" ma:web="2c7fbfaf-6671-4fb0-a7ef-f7a55ae4bb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C13D43-D511-4980-A54D-24898B4C79C3}">
  <ds:schemaRefs>
    <ds:schemaRef ds:uri="http://schemas.microsoft.com/office/2006/metadata/properties"/>
    <ds:schemaRef ds:uri="http://schemas.microsoft.com/office/infopath/2007/PartnerControls"/>
    <ds:schemaRef ds:uri="2f967e6e-a247-4839-a28f-084758a2dfc2"/>
    <ds:schemaRef ds:uri="2c7fbfaf-6671-4fb0-a7ef-f7a55ae4bb59"/>
  </ds:schemaRefs>
</ds:datastoreItem>
</file>

<file path=customXml/itemProps2.xml><?xml version="1.0" encoding="utf-8"?>
<ds:datastoreItem xmlns:ds="http://schemas.openxmlformats.org/officeDocument/2006/customXml" ds:itemID="{7A9EA074-1B95-4241-B895-5A701689A0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FE6EAE-BE25-4F82-8BAD-795726B1C5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67e6e-a247-4839-a28f-084758a2dfc2"/>
    <ds:schemaRef ds:uri="2c7fbfaf-6671-4fb0-a7ef-f7a55ae4b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Ivaylo Lazarov</dc:creator>
  <cp:lastModifiedBy>Winnie Guan</cp:lastModifiedBy>
  <cp:revision>36</cp:revision>
  <dcterms:created xsi:type="dcterms:W3CDTF">2017-10-06T15:53:07Z</dcterms:created>
  <dcterms:modified xsi:type="dcterms:W3CDTF">2024-10-10T17:28:58Z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0x010100CF53140AC49CE543B1CF3AF4CFF04C19</vt:lpwstr>
  </property>
</Properties>
</file>