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Gotham Narrow 1" charset="1" panose="00000000000000000000"/>
      <p:regular r:id="rId8"/>
    </p:embeddedFont>
    <p:embeddedFont>
      <p:font typeface="Gotham Narrow 2" charset="1" panose="00000000000000000000"/>
      <p:regular r:id="rId9"/>
    </p:embeddedFont>
    <p:embeddedFont>
      <p:font typeface="Gotham Narrow 3" charset="1" panose="000000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15" t="-7545" r="0" b="-2689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74750" y="2650539"/>
            <a:ext cx="10738501" cy="1922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45"/>
              </a:lnSpc>
            </a:pPr>
            <a:r>
              <a:rPr lang="en-US" sz="6107" spc="-122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SPE EUROPE ENERGY </a:t>
            </a:r>
          </a:p>
          <a:p>
            <a:pPr algn="ctr">
              <a:lnSpc>
                <a:spcPts val="7145"/>
              </a:lnSpc>
            </a:pPr>
            <a:r>
              <a:rPr lang="en-US" sz="6107" spc="-122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CONFERENCE AND EXHIBITION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08608" y="6643913"/>
            <a:ext cx="8670785" cy="73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389"/>
              </a:lnSpc>
              <a:spcBef>
                <a:spcPct val="0"/>
              </a:spcBef>
            </a:pPr>
            <a:r>
              <a:rPr lang="en-US" sz="3849" spc="-76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23–25 JUNE 2026 | ISTANBUL, TÜRKİYE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25124" y="369595"/>
            <a:ext cx="4970618" cy="1988247"/>
          </a:xfrm>
          <a:custGeom>
            <a:avLst/>
            <a:gdLst/>
            <a:ahLst/>
            <a:cxnLst/>
            <a:rect r="r" b="b" t="t" l="l"/>
            <a:pathLst>
              <a:path h="1988247" w="4970618">
                <a:moveTo>
                  <a:pt x="0" y="0"/>
                </a:moveTo>
                <a:lnTo>
                  <a:pt x="4970618" y="0"/>
                </a:lnTo>
                <a:lnTo>
                  <a:pt x="4970618" y="1988247"/>
                </a:lnTo>
                <a:lnTo>
                  <a:pt x="0" y="198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3935049" y="545525"/>
            <a:ext cx="4352951" cy="1607762"/>
            <a:chOff x="0" y="0"/>
            <a:chExt cx="5803935" cy="214368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5803935" cy="487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9"/>
                </a:lnSpc>
              </a:pPr>
              <a:r>
                <a:rPr lang="en-US" sz="1985">
                  <a:solidFill>
                    <a:srgbClr val="FFFFFF"/>
                  </a:solidFill>
                  <a:latin typeface="Gotham Narrow 1"/>
                  <a:ea typeface="Gotham Narrow 1"/>
                  <a:cs typeface="Gotham Narrow 1"/>
                  <a:sym typeface="Gotham Narrow 1"/>
                </a:rPr>
                <a:t>Host Organisation</a:t>
              </a:r>
            </a:p>
          </p:txBody>
        </p:sp>
        <p:sp>
          <p:nvSpPr>
            <p:cNvPr name="Freeform 8" id="8"/>
            <p:cNvSpPr/>
            <p:nvPr/>
          </p:nvSpPr>
          <p:spPr>
            <a:xfrm flipH="false" flipV="false" rot="0">
              <a:off x="1145366" y="650571"/>
              <a:ext cx="3513203" cy="1493111"/>
            </a:xfrm>
            <a:custGeom>
              <a:avLst/>
              <a:gdLst/>
              <a:ahLst/>
              <a:cxnLst/>
              <a:rect r="r" b="b" t="t" l="l"/>
              <a:pathLst>
                <a:path h="1493111" w="3513203">
                  <a:moveTo>
                    <a:pt x="0" y="0"/>
                  </a:moveTo>
                  <a:lnTo>
                    <a:pt x="3513203" y="0"/>
                  </a:lnTo>
                  <a:lnTo>
                    <a:pt x="3513203" y="1493112"/>
                  </a:lnTo>
                  <a:lnTo>
                    <a:pt x="0" y="1493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3039436" y="4838700"/>
            <a:ext cx="12209127" cy="78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65"/>
              </a:lnSpc>
              <a:spcBef>
                <a:spcPct val="0"/>
              </a:spcBef>
            </a:pPr>
            <a:r>
              <a:rPr lang="en-US" sz="4118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At the Crossroads of Energy: Securing Europe’s Future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175549" y="7803428"/>
            <a:ext cx="5936902" cy="1454872"/>
            <a:chOff x="0" y="0"/>
            <a:chExt cx="23610775" cy="578595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610776" cy="5785956"/>
            </a:xfrm>
            <a:custGeom>
              <a:avLst/>
              <a:gdLst/>
              <a:ahLst/>
              <a:cxnLst/>
              <a:rect r="r" b="b" t="t" l="l"/>
              <a:pathLst>
                <a:path h="5785956" w="23610776">
                  <a:moveTo>
                    <a:pt x="28689" y="0"/>
                  </a:moveTo>
                  <a:lnTo>
                    <a:pt x="23582088" y="0"/>
                  </a:lnTo>
                  <a:cubicBezTo>
                    <a:pt x="23589697" y="0"/>
                    <a:pt x="23596994" y="3023"/>
                    <a:pt x="23602373" y="8403"/>
                  </a:cubicBezTo>
                  <a:cubicBezTo>
                    <a:pt x="23607753" y="13783"/>
                    <a:pt x="23610776" y="21080"/>
                    <a:pt x="23610776" y="28689"/>
                  </a:cubicBezTo>
                  <a:lnTo>
                    <a:pt x="23610776" y="5757267"/>
                  </a:lnTo>
                  <a:cubicBezTo>
                    <a:pt x="23610776" y="5773111"/>
                    <a:pt x="23597932" y="5785956"/>
                    <a:pt x="23582088" y="5785956"/>
                  </a:cubicBezTo>
                  <a:lnTo>
                    <a:pt x="28689" y="5785956"/>
                  </a:lnTo>
                  <a:cubicBezTo>
                    <a:pt x="12844" y="5785956"/>
                    <a:pt x="0" y="5773111"/>
                    <a:pt x="0" y="5757267"/>
                  </a:cubicBezTo>
                  <a:lnTo>
                    <a:pt x="0" y="28689"/>
                  </a:lnTo>
                  <a:cubicBezTo>
                    <a:pt x="0" y="12844"/>
                    <a:pt x="12844" y="0"/>
                    <a:pt x="2868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7939">
                    <a:alpha val="100000"/>
                  </a:srgbClr>
                </a:gs>
                <a:gs pos="100000">
                  <a:srgbClr val="0D619E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61925"/>
              <a:ext cx="23610775" cy="5947881"/>
            </a:xfrm>
            <a:prstGeom prst="rect">
              <a:avLst/>
            </a:prstGeom>
          </p:spPr>
          <p:txBody>
            <a:bodyPr anchor="ctr" rtlCol="false" tIns="30278" lIns="30278" bIns="30278" rIns="30278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Gotham Narrow 3"/>
                  <a:ea typeface="Gotham Narrow 3"/>
                  <a:cs typeface="Gotham Narrow 3"/>
                  <a:sym typeface="Gotham Narrow 3"/>
                </a:rPr>
                <a:t>REGISTER TODAY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7498" y="-124176"/>
            <a:ext cx="18814439" cy="1741944"/>
          </a:xfrm>
          <a:custGeom>
            <a:avLst/>
            <a:gdLst/>
            <a:ahLst/>
            <a:cxnLst/>
            <a:rect r="r" b="b" t="t" l="l"/>
            <a:pathLst>
              <a:path h="1741944" w="18814439">
                <a:moveTo>
                  <a:pt x="0" y="0"/>
                </a:moveTo>
                <a:lnTo>
                  <a:pt x="18814438" y="0"/>
                </a:lnTo>
                <a:lnTo>
                  <a:pt x="18814438" y="1741945"/>
                </a:lnTo>
                <a:lnTo>
                  <a:pt x="0" y="17419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01478" r="0" b="-40948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470629" y="904875"/>
            <a:ext cx="5338185" cy="460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18"/>
              </a:lnSpc>
              <a:spcBef>
                <a:spcPct val="0"/>
              </a:spcBef>
            </a:pPr>
            <a:r>
              <a:rPr lang="en-US" sz="2370" spc="-47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23–25 JUNE 2026 | ISTANBUL, TÜRKİYE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07429" y="177924"/>
            <a:ext cx="3303954" cy="1321581"/>
          </a:xfrm>
          <a:custGeom>
            <a:avLst/>
            <a:gdLst/>
            <a:ahLst/>
            <a:cxnLst/>
            <a:rect r="r" b="b" t="t" l="l"/>
            <a:pathLst>
              <a:path h="1321581" w="3303954">
                <a:moveTo>
                  <a:pt x="0" y="0"/>
                </a:moveTo>
                <a:lnTo>
                  <a:pt x="3303954" y="0"/>
                </a:lnTo>
                <a:lnTo>
                  <a:pt x="3303954" y="1321582"/>
                </a:lnTo>
                <a:lnTo>
                  <a:pt x="0" y="1321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763686" y="382184"/>
            <a:ext cx="9962904" cy="487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2"/>
              </a:lnSpc>
            </a:pPr>
            <a:r>
              <a:rPr lang="en-US" sz="2874" spc="-57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SPE EUROPE ENERGY CONFERENCE AND EXHIBITION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5426450" y="177924"/>
            <a:ext cx="3017803" cy="1114625"/>
            <a:chOff x="0" y="0"/>
            <a:chExt cx="4023738" cy="148616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57150"/>
              <a:ext cx="4023738" cy="3356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927"/>
                </a:lnSpc>
              </a:pPr>
              <a:r>
                <a:rPr lang="en-US" sz="1376">
                  <a:solidFill>
                    <a:srgbClr val="FFFFFF"/>
                  </a:solidFill>
                  <a:latin typeface="Gotham Narrow 1"/>
                  <a:ea typeface="Gotham Narrow 1"/>
                  <a:cs typeface="Gotham Narrow 1"/>
                  <a:sym typeface="Gotham Narrow 1"/>
                </a:rPr>
                <a:t>Host Organisation</a:t>
              </a:r>
            </a:p>
          </p:txBody>
        </p:sp>
        <p:sp>
          <p:nvSpPr>
            <p:cNvPr name="Freeform 8" id="8"/>
            <p:cNvSpPr/>
            <p:nvPr/>
          </p:nvSpPr>
          <p:spPr>
            <a:xfrm flipH="false" flipV="false" rot="0">
              <a:off x="794056" y="451027"/>
              <a:ext cx="2435625" cy="1035141"/>
            </a:xfrm>
            <a:custGeom>
              <a:avLst/>
              <a:gdLst/>
              <a:ahLst/>
              <a:cxnLst/>
              <a:rect r="r" b="b" t="t" l="l"/>
              <a:pathLst>
                <a:path h="1035141" w="2435625">
                  <a:moveTo>
                    <a:pt x="0" y="0"/>
                  </a:moveTo>
                  <a:lnTo>
                    <a:pt x="2435625" y="0"/>
                  </a:lnTo>
                  <a:lnTo>
                    <a:pt x="2435625" y="1035140"/>
                  </a:lnTo>
                  <a:lnTo>
                    <a:pt x="0" y="1035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DAHGYTBayi0</dc:identifier>
  <dcterms:modified xsi:type="dcterms:W3CDTF">2011-08-01T06:04:30Z</dcterms:modified>
  <cp:revision>1</cp:revision>
  <dc:title>26EURO - Reg PPT Template</dc:title>
</cp:coreProperties>
</file>