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2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A8007-A365-F037-1E0B-D2C17EE23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DBCC6C-9082-0851-A744-CF1CB432D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A835C-FC80-5F39-406E-D6B96A3C6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CAD5-6AE4-447D-B6D7-D98435863895}" type="datetimeFigureOut">
              <a:rPr lang="en-AE" smtClean="0"/>
              <a:t>12/06/2024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04C27-E613-3702-6C5B-54CF780BA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3FD53-479E-1F4B-3F2B-63C0CE41B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DC66-B8B6-4588-8465-1E6AF024F59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0130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B9C56-3A7D-8749-865E-06BBF7121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E5A941-A173-AB97-11AF-941886CBC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C9FB5-3522-F7EA-7ED5-D9A4200E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CAD5-6AE4-447D-B6D7-D98435863895}" type="datetimeFigureOut">
              <a:rPr lang="en-AE" smtClean="0"/>
              <a:t>12/06/2024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35A98-48D2-E155-80B4-7D4336108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64D39-D31D-5A70-522B-52A988688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DC66-B8B6-4588-8465-1E6AF024F59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74414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27F6C3-FCD3-CF55-F0A2-6B1E450A43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9B10B-0D5C-088E-E470-28C081794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D37F1-0037-5F88-5108-CA04ACCFB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CAD5-6AE4-447D-B6D7-D98435863895}" type="datetimeFigureOut">
              <a:rPr lang="en-AE" smtClean="0"/>
              <a:t>12/06/2024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C358C-AF5D-2C8A-CFA7-B3E35D9EF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6780C-49F8-F79B-FA54-571DEEE9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DC66-B8B6-4588-8465-1E6AF024F59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5008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51E6C-BA80-4EEF-1EF3-C3DA0C15B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43143-4758-9F2F-05AC-FEA052B03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2629A-DE1C-DEB1-C420-B2E04C87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CAD5-6AE4-447D-B6D7-D98435863895}" type="datetimeFigureOut">
              <a:rPr lang="en-AE" smtClean="0"/>
              <a:t>12/06/2024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98D86-6F90-8E9D-2799-F522617F6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6B3F3-9A6D-C8D2-15C8-C55CA06B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DC66-B8B6-4588-8465-1E6AF024F59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3255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2DB4-983A-93E0-B268-B8B03339B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5837C-2E34-3260-9222-E56D65D76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67314-0E81-2834-14E1-7F96A28C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CAD5-6AE4-447D-B6D7-D98435863895}" type="datetimeFigureOut">
              <a:rPr lang="en-AE" smtClean="0"/>
              <a:t>12/06/2024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1E589-F32B-1F13-8C93-C8E5D7BC8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74B26-4267-6DC6-A158-38458E9B2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DC66-B8B6-4588-8465-1E6AF024F59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16847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C494B-D239-F92C-A0C3-DF6E08AD7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DF8C0-5D18-8437-53A3-5E59DE84B9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BAA44-EEF6-0252-5981-E68350461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F8791-19EB-BBAD-48D9-54D947B40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CAD5-6AE4-447D-B6D7-D98435863895}" type="datetimeFigureOut">
              <a:rPr lang="en-AE" smtClean="0"/>
              <a:t>12/06/2024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6D29-6234-8388-0982-6E0269594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3DB5C-E0F6-EBE8-5DFF-F6574EABC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DC66-B8B6-4588-8465-1E6AF024F59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4670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8F4F-116E-E1E4-9F41-55983705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89554-2D0B-5230-0650-77D88FE79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E90F1-17CF-F2C8-4A00-B46A41DCA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3527FB-2965-99D9-A839-526BB9A2D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BCDF43-4C0F-9EF8-91E0-EAF8A56AEF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216E-E325-B295-3870-9499082A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CAD5-6AE4-447D-B6D7-D98435863895}" type="datetimeFigureOut">
              <a:rPr lang="en-AE" smtClean="0"/>
              <a:t>12/06/2024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67FB69-6388-ECC9-A697-955BE7CEA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2A92E1-6261-2DDD-41C8-4C265582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DC66-B8B6-4588-8465-1E6AF024F59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4269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0991-BE1D-200C-EFF0-C7D06FC3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51CABC-BD6C-56AD-A656-3F7A7AF1D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CAD5-6AE4-447D-B6D7-D98435863895}" type="datetimeFigureOut">
              <a:rPr lang="en-AE" smtClean="0"/>
              <a:t>12/06/2024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885315-A5D3-D16F-9AE5-236DB1D6F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D5FA9-40B2-38D1-476A-48603808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DC66-B8B6-4588-8465-1E6AF024F59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01714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47270A-ED81-7C84-E5E7-1FEC92FD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CAD5-6AE4-447D-B6D7-D98435863895}" type="datetimeFigureOut">
              <a:rPr lang="en-AE" smtClean="0"/>
              <a:t>12/06/2024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7CBCAD-4E26-4BF0-AE7F-25241DE2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089ED-EB42-C0CB-B559-430C9EE3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DC66-B8B6-4588-8465-1E6AF024F59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11930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B4010-F582-5E3D-BC23-EA9AD77C2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B4A11-A3AB-DD42-BF80-06DE90C56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C5DC3-2A60-23CD-2372-7175AB5BB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1B0D4-FC94-4D08-67D2-07625374C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CAD5-6AE4-447D-B6D7-D98435863895}" type="datetimeFigureOut">
              <a:rPr lang="en-AE" smtClean="0"/>
              <a:t>12/06/2024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A1B17-65E2-ADC9-1DB2-F12E0D991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D64ED-1683-0814-059D-839351B46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DC66-B8B6-4588-8465-1E6AF024F59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0108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1418F-AA36-2D1E-013B-3CA448A74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9268A2-5D33-DC30-0CF0-AECFCA3519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4187A1-348F-5BC6-1772-E32A3E2C1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F669B0-5F14-03EC-7191-AA8CC2FA2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CAD5-6AE4-447D-B6D7-D98435863895}" type="datetimeFigureOut">
              <a:rPr lang="en-AE" smtClean="0"/>
              <a:t>12/06/2024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D4E37-311C-6482-19B7-D76752CF7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AD1EC-D275-FFA8-266A-B200D4C79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DC66-B8B6-4588-8465-1E6AF024F59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61563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CAB2B9-049B-4CA1-43DD-1F36B843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FEC84-11E4-6779-2599-5AFC014F6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0356A-BE0E-196F-E3D4-4F45D0B65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1FCAD5-6AE4-447D-B6D7-D98435863895}" type="datetimeFigureOut">
              <a:rPr lang="en-AE" smtClean="0"/>
              <a:t>12/06/2024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BEDB1-77F1-41CE-1CC3-F4D0F7E35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74F12-4F1D-89AE-2E3B-58CA3DDEE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9DC66-B8B6-4588-8465-1E6AF024F59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5285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ityscape with a logo&#10;&#10;Description automatically generated with medium confidence">
            <a:extLst>
              <a:ext uri="{FF2B5EF4-FFF2-40B4-BE49-F238E27FC236}">
                <a16:creationId xmlns:a16="http://schemas.microsoft.com/office/drawing/2014/main" id="{E7E45DD9-9DEB-6AAB-7E6A-0A7BB7913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6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text&#10;&#10;Description automatically generated">
            <a:extLst>
              <a:ext uri="{FF2B5EF4-FFF2-40B4-BE49-F238E27FC236}">
                <a16:creationId xmlns:a16="http://schemas.microsoft.com/office/drawing/2014/main" id="{E3FFBA15-93AB-EF1C-9F82-76C19A3EB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04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Rasha Salim</dc:creator>
  <cp:lastModifiedBy>Rasha Salim</cp:lastModifiedBy>
  <cp:revision>1</cp:revision>
  <dcterms:created xsi:type="dcterms:W3CDTF">2024-06-12T07:35:41Z</dcterms:created>
  <dcterms:modified xsi:type="dcterms:W3CDTF">2024-06-12T07:40:04Z</dcterms:modified>
</cp:coreProperties>
</file>