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Gotham Narrow 1" charset="1" panose="00000000000000000000"/>
      <p:regular r:id="rId8"/>
    </p:embeddedFont>
    <p:embeddedFont>
      <p:font typeface="Gotham Narrow 2" charset="1" panose="000000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50" t="0" r="-625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6276467" cy="1478051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276467" cy="14780513"/>
            </a:xfrm>
            <a:custGeom>
              <a:avLst/>
              <a:gdLst/>
              <a:ahLst/>
              <a:cxnLst/>
              <a:rect r="r" b="b" t="t" l="l"/>
              <a:pathLst>
                <a:path h="14780513" w="26276467">
                  <a:moveTo>
                    <a:pt x="0" y="0"/>
                  </a:moveTo>
                  <a:lnTo>
                    <a:pt x="26276467" y="0"/>
                  </a:lnTo>
                  <a:lnTo>
                    <a:pt x="26276467" y="14780513"/>
                  </a:lnTo>
                  <a:lnTo>
                    <a:pt x="0" y="14780513"/>
                  </a:lnTo>
                  <a:close/>
                </a:path>
              </a:pathLst>
            </a:custGeom>
            <a:solidFill>
              <a:srgbClr val="4D4D4F">
                <a:alpha val="66667"/>
              </a:srgbClr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5462474" y="1468581"/>
            <a:ext cx="1796826" cy="350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9"/>
              </a:lnSpc>
            </a:pPr>
            <a:r>
              <a:rPr lang="en-US" sz="1820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Exclusive Host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5595623" y="2009922"/>
            <a:ext cx="1530528" cy="1414463"/>
          </a:xfrm>
          <a:custGeom>
            <a:avLst/>
            <a:gdLst/>
            <a:ahLst/>
            <a:cxnLst/>
            <a:rect r="r" b="b" t="t" l="l"/>
            <a:pathLst>
              <a:path h="1414463" w="1530528">
                <a:moveTo>
                  <a:pt x="0" y="0"/>
                </a:moveTo>
                <a:lnTo>
                  <a:pt x="1530528" y="0"/>
                </a:lnTo>
                <a:lnTo>
                  <a:pt x="1530528" y="1414463"/>
                </a:lnTo>
                <a:lnTo>
                  <a:pt x="0" y="1414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 flipV="true">
            <a:off x="8820656" y="7476647"/>
            <a:ext cx="1388947" cy="0"/>
          </a:xfrm>
          <a:prstGeom prst="line">
            <a:avLst/>
          </a:prstGeom>
          <a:ln cap="flat" w="76200">
            <a:solidFill>
              <a:srgbClr val="C1A08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-197402" y="-237077"/>
            <a:ext cx="18974372" cy="1455798"/>
            <a:chOff x="0" y="0"/>
            <a:chExt cx="4997366" cy="3834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997366" cy="383420"/>
            </a:xfrm>
            <a:custGeom>
              <a:avLst/>
              <a:gdLst/>
              <a:ahLst/>
              <a:cxnLst/>
              <a:rect r="r" b="b" t="t" l="l"/>
              <a:pathLst>
                <a:path h="383420" w="4997366">
                  <a:moveTo>
                    <a:pt x="0" y="0"/>
                  </a:moveTo>
                  <a:lnTo>
                    <a:pt x="4997366" y="0"/>
                  </a:lnTo>
                  <a:lnTo>
                    <a:pt x="4997366" y="383420"/>
                  </a:lnTo>
                  <a:lnTo>
                    <a:pt x="0" y="383420"/>
                  </a:lnTo>
                  <a:close/>
                </a:path>
              </a:pathLst>
            </a:custGeom>
            <a:solidFill>
              <a:srgbClr val="9E886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4997366" cy="4405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784799" y="1818719"/>
            <a:ext cx="4096852" cy="1246126"/>
          </a:xfrm>
          <a:custGeom>
            <a:avLst/>
            <a:gdLst/>
            <a:ahLst/>
            <a:cxnLst/>
            <a:rect r="r" b="b" t="t" l="l"/>
            <a:pathLst>
              <a:path h="1246126" w="4096852">
                <a:moveTo>
                  <a:pt x="0" y="0"/>
                </a:moveTo>
                <a:lnTo>
                  <a:pt x="4096852" y="0"/>
                </a:lnTo>
                <a:lnTo>
                  <a:pt x="4096852" y="1246126"/>
                </a:lnTo>
                <a:lnTo>
                  <a:pt x="0" y="12461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61" t="-19005" r="-4904" b="-23149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225814" y="2831705"/>
            <a:ext cx="9836372" cy="5190045"/>
          </a:xfrm>
          <a:custGeom>
            <a:avLst/>
            <a:gdLst/>
            <a:ahLst/>
            <a:cxnLst/>
            <a:rect r="r" b="b" t="t" l="l"/>
            <a:pathLst>
              <a:path h="5190045" w="9836372">
                <a:moveTo>
                  <a:pt x="0" y="0"/>
                </a:moveTo>
                <a:lnTo>
                  <a:pt x="9836372" y="0"/>
                </a:lnTo>
                <a:lnTo>
                  <a:pt x="9836372" y="5190045"/>
                </a:lnTo>
                <a:lnTo>
                  <a:pt x="0" y="51900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825694" y="7888400"/>
            <a:ext cx="11572846" cy="57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spc="56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13–15 April</a:t>
            </a:r>
            <a:r>
              <a:rPr lang="en-US" sz="2999" spc="56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 2026 | Dubai World Trade Centre, Dubai, UAE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248238" y="1836"/>
            <a:ext cx="14533782" cy="1120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278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Under the Patronage of His Highness Sheikh Ahmed Bin Saeed Al Maktoum Chairman of the Dubai Supreme Council of Energy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52371"/>
            <a:ext cx="18068190" cy="1858208"/>
            <a:chOff x="0" y="0"/>
            <a:chExt cx="4764406" cy="4899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64406" cy="489991"/>
            </a:xfrm>
            <a:custGeom>
              <a:avLst/>
              <a:gdLst/>
              <a:ahLst/>
              <a:cxnLst/>
              <a:rect r="r" b="b" t="t" l="l"/>
              <a:pathLst>
                <a:path h="489991" w="4764406">
                  <a:moveTo>
                    <a:pt x="0" y="0"/>
                  </a:moveTo>
                  <a:lnTo>
                    <a:pt x="4764406" y="0"/>
                  </a:lnTo>
                  <a:lnTo>
                    <a:pt x="4764406" y="489991"/>
                  </a:lnTo>
                  <a:lnTo>
                    <a:pt x="0" y="489991"/>
                  </a:lnTo>
                  <a:close/>
                </a:path>
              </a:pathLst>
            </a:custGeom>
            <a:solidFill>
              <a:srgbClr val="4D4D4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66867" y="0"/>
            <a:ext cx="3086100" cy="1805836"/>
            <a:chOff x="0" y="0"/>
            <a:chExt cx="812800" cy="47561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475611"/>
            </a:xfrm>
            <a:custGeom>
              <a:avLst/>
              <a:gdLst/>
              <a:ahLst/>
              <a:cxnLst/>
              <a:rect r="r" b="b" t="t" l="l"/>
              <a:pathLst>
                <a:path h="475611" w="812800">
                  <a:moveTo>
                    <a:pt x="203200" y="0"/>
                  </a:moveTo>
                  <a:lnTo>
                    <a:pt x="609600" y="0"/>
                  </a:lnTo>
                  <a:lnTo>
                    <a:pt x="812800" y="475611"/>
                  </a:lnTo>
                  <a:lnTo>
                    <a:pt x="0" y="4756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27000" y="-76200"/>
              <a:ext cx="558800" cy="5518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4837831" y="0"/>
            <a:ext cx="4351148" cy="1805836"/>
            <a:chOff x="0" y="0"/>
            <a:chExt cx="1145981" cy="47561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45981" cy="475611"/>
            </a:xfrm>
            <a:custGeom>
              <a:avLst/>
              <a:gdLst/>
              <a:ahLst/>
              <a:cxnLst/>
              <a:rect r="r" b="b" t="t" l="l"/>
              <a:pathLst>
                <a:path h="475611" w="1145981">
                  <a:moveTo>
                    <a:pt x="203200" y="0"/>
                  </a:moveTo>
                  <a:lnTo>
                    <a:pt x="942781" y="0"/>
                  </a:lnTo>
                  <a:lnTo>
                    <a:pt x="1145981" y="475611"/>
                  </a:lnTo>
                  <a:lnTo>
                    <a:pt x="0" y="4756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E4C9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27000" y="-76200"/>
              <a:ext cx="891981" cy="5518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2028442" y="436193"/>
            <a:ext cx="4698936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-54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13–15 April 2026</a:t>
            </a:r>
          </a:p>
          <a:p>
            <a:pPr algn="l">
              <a:lnSpc>
                <a:spcPts val="3240"/>
              </a:lnSpc>
            </a:pPr>
            <a:r>
              <a:rPr lang="en-US" sz="2700" spc="-54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Dubai, UAE</a:t>
            </a:r>
          </a:p>
        </p:txBody>
      </p:sp>
      <p:sp>
        <p:nvSpPr>
          <p:cNvPr name="AutoShape 11" id="11"/>
          <p:cNvSpPr/>
          <p:nvPr/>
        </p:nvSpPr>
        <p:spPr>
          <a:xfrm>
            <a:off x="11237867" y="483926"/>
            <a:ext cx="0" cy="785613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2" id="12"/>
          <p:cNvGrpSpPr/>
          <p:nvPr/>
        </p:nvGrpSpPr>
        <p:grpSpPr>
          <a:xfrm rot="0">
            <a:off x="8997751" y="176882"/>
            <a:ext cx="1451733" cy="1399700"/>
            <a:chOff x="0" y="0"/>
            <a:chExt cx="1935644" cy="1866266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1935644" cy="3617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59"/>
                </a:lnSpc>
              </a:pPr>
              <a:r>
                <a:rPr lang="en-US" sz="1471">
                  <a:solidFill>
                    <a:srgbClr val="FFFFFF"/>
                  </a:solidFill>
                  <a:latin typeface="Gotham Narrow 1"/>
                  <a:ea typeface="Gotham Narrow 1"/>
                  <a:cs typeface="Gotham Narrow 1"/>
                  <a:sym typeface="Gotham Narrow 1"/>
                </a:rPr>
                <a:t>Exclusive Host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191066" y="430561"/>
              <a:ext cx="1553513" cy="1435705"/>
            </a:xfrm>
            <a:custGeom>
              <a:avLst/>
              <a:gdLst/>
              <a:ahLst/>
              <a:cxnLst/>
              <a:rect r="r" b="b" t="t" l="l"/>
              <a:pathLst>
                <a:path h="1435705" w="1553513">
                  <a:moveTo>
                    <a:pt x="0" y="0"/>
                  </a:moveTo>
                  <a:lnTo>
                    <a:pt x="1553513" y="0"/>
                  </a:lnTo>
                  <a:lnTo>
                    <a:pt x="1553513" y="1435705"/>
                  </a:lnTo>
                  <a:lnTo>
                    <a:pt x="0" y="1435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460504" y="281699"/>
            <a:ext cx="3834005" cy="1166176"/>
          </a:xfrm>
          <a:custGeom>
            <a:avLst/>
            <a:gdLst/>
            <a:ahLst/>
            <a:cxnLst/>
            <a:rect r="r" b="b" t="t" l="l"/>
            <a:pathLst>
              <a:path h="1166176" w="3834005">
                <a:moveTo>
                  <a:pt x="0" y="0"/>
                </a:moveTo>
                <a:lnTo>
                  <a:pt x="3834005" y="0"/>
                </a:lnTo>
                <a:lnTo>
                  <a:pt x="3834005" y="1166176"/>
                </a:lnTo>
                <a:lnTo>
                  <a:pt x="0" y="11661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561" t="-19005" r="-4904" b="-23149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743580" y="-139071"/>
            <a:ext cx="3805100" cy="2007716"/>
          </a:xfrm>
          <a:custGeom>
            <a:avLst/>
            <a:gdLst/>
            <a:ahLst/>
            <a:cxnLst/>
            <a:rect r="r" b="b" t="t" l="l"/>
            <a:pathLst>
              <a:path h="2007716" w="3805100">
                <a:moveTo>
                  <a:pt x="0" y="0"/>
                </a:moveTo>
                <a:lnTo>
                  <a:pt x="3805100" y="0"/>
                </a:lnTo>
                <a:lnTo>
                  <a:pt x="3805100" y="2007716"/>
                </a:lnTo>
                <a:lnTo>
                  <a:pt x="0" y="20077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DAGtbJuSReE</dc:identifier>
  <dcterms:modified xsi:type="dcterms:W3CDTF">2011-08-01T06:04:30Z</dcterms:modified>
  <cp:revision>1</cp:revision>
  <dc:title>26GOTS- PPT  Template</dc:title>
</cp:coreProperties>
</file>